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70" r:id="rId3"/>
    <p:sldId id="507" r:id="rId4"/>
    <p:sldId id="510" r:id="rId5"/>
    <p:sldId id="271" r:id="rId6"/>
    <p:sldId id="274" r:id="rId7"/>
    <p:sldId id="509" r:id="rId8"/>
    <p:sldId id="267" r:id="rId9"/>
    <p:sldId id="268" r:id="rId10"/>
    <p:sldId id="508" r:id="rId11"/>
    <p:sldId id="291" r:id="rId12"/>
    <p:sldId id="292" r:id="rId13"/>
    <p:sldId id="293" r:id="rId14"/>
    <p:sldId id="300" r:id="rId15"/>
    <p:sldId id="294" r:id="rId16"/>
    <p:sldId id="295" r:id="rId17"/>
    <p:sldId id="296" r:id="rId18"/>
    <p:sldId id="301" r:id="rId19"/>
    <p:sldId id="297" r:id="rId20"/>
    <p:sldId id="298" r:id="rId21"/>
    <p:sldId id="308" r:id="rId22"/>
    <p:sldId id="302" r:id="rId23"/>
    <p:sldId id="299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9B5F8-4129-474E-AC68-074349D7237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73CF3-77B6-4E51-8710-3F7D3784BF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10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AA1DB-9204-4412-83F8-5ED6AAF4CDD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67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C96986-C1BB-415C-908E-17BA0F692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0D16C35-7926-4014-B03E-114AC7BAC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89A1F3-A187-4D51-885F-FBBD6921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F78E3A-0975-4A81-AA5A-A829A4D0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21D4B3-FD2A-4C84-9BB1-1CFE4D97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963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354AE4-610A-4BC7-B133-0E322E84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239A1CB-2DBA-4388-8AE1-11DB3B1BE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AA3E2D-6103-482D-AC8B-E70E5CB18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A88E7D-D6BC-4655-9266-E58D7E77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52EB2C-5214-4B98-90E5-EB13D667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388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AEFE256-85F2-4A00-8D56-8CAB2C826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1755D01-1103-4DCB-8336-50C791077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D4EFDC-C63A-4D43-A563-D58D9340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9918DC-30B0-4F5F-A5E1-47F2A504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4B37A8-EEF7-49F1-A807-9775350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576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562ADD-04FE-42FA-AAB3-C445EB76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6923AC-F3E6-48B9-B15A-FE00149DE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DCBD04-01B1-4FCF-8377-2384874F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6CFF10-85E6-4E2A-AF68-B8A42F5F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4A764D-7ADD-4CB4-8EF6-C9722BA5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52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BDC92B-1641-4919-B121-08210311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56D036-7FD7-4237-A44C-B73CD9209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57BB28-075E-443E-B95B-DFEB004C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8B7DF4-DF33-4B93-8A17-FC693488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E76EBA-F64D-4CD9-A303-502FD0F0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1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30F22D-C431-49A7-A7B5-99280F8AE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51540D-1BCE-4827-8DD2-E111AA3EE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D5E15D-731C-409D-BAFA-700E7DE07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54F32C7-4304-4C2F-BAAD-1D401CDE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28093A-B0B7-49F2-832F-F150D179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7DFF79-AE9D-436A-B904-2C0A9A64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EA8A44-EC82-4A4B-96EA-21489C172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060D73E-047C-41B3-AB6D-109A6CB60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383239A-E3AD-4364-A03B-107F7851E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1BADB1A-FE13-4558-B4F2-CFD224951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6B180B6-6203-456B-933A-39360EB09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252912-1353-4D97-AC43-8FDED10D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503955E-2251-47A9-84FC-ED851AF0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B5E8FF3-2CD9-4F0D-A9F5-4FC8FC54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318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36ECBC-6DFE-4FF5-938F-C67D5DF5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1CB8C9F-FA0B-4C51-AE70-4089E57C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AF83334-DAF5-4E9F-A349-B70DC7CA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DD17E83-B807-4120-B37B-5A5C3D07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22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84EF1D6-84A6-47FF-AFE9-A5D0BD0C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2B46B3A-2A75-433B-92E1-5898C939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128C4B-2D30-494F-A799-724EC5C1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39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56B317-2641-4101-A26E-A233163D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FE3627-72F5-4EC8-A2E7-42B22B0D3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7B142B-54BE-433B-B969-6F3515CDC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C271BA8-5841-46DD-B670-F696B5A6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F74F21-64A7-4863-9FE1-6A5F929C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BC6F70D-E7F4-47A7-B0C8-E87CFD94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19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F1A38B-1965-4064-A3E9-D0EBD488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3E84BA3-089D-4A7E-ADDF-BCF62098D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02BEA3-F953-46B0-B7D1-0C6D1E7D7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BBBAC15-01A8-432D-91D9-86DA34588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7F9A489-A7D5-48BF-954C-283CEEE7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F3D0C3A-2B20-40D6-8976-765B62AB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55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C7C0A45-21E1-424A-B44B-9A5D3F59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76C727A-744D-4DE7-AF86-ED3DA9B01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9BFD6C-FCFE-4918-83D7-C4062AE70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81E9-4BEE-4099-9FAF-0A087F7A530E}" type="datetimeFigureOut">
              <a:rPr lang="nb-NO" smtClean="0"/>
              <a:t>01.10.2018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7C230D-192D-43E6-95A8-EF83397E7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F891B5-6BC4-4AEA-B336-6B626E262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B7EF-54DF-439A-BAF9-40C24112F8A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006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1.emf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3.png"/><Relationship Id="rId30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emf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3.wdp"/><Relationship Id="rId5" Type="http://schemas.openxmlformats.org/officeDocument/2006/relationships/image" Target="../media/image68.png"/><Relationship Id="rId10" Type="http://schemas.openxmlformats.org/officeDocument/2006/relationships/image" Target="../media/image38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3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gif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12" Type="http://schemas.openxmlformats.org/officeDocument/2006/relationships/image" Target="../media/image21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png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BEDDEBB-8E3B-4CA9-81EF-8B996A43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45128" r="2976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231B964E-92B2-4A45-93E7-3B03E453B2BE}"/>
              </a:ext>
            </a:extLst>
          </p:cNvPr>
          <p:cNvSpPr/>
          <p:nvPr/>
        </p:nvSpPr>
        <p:spPr>
          <a:xfrm>
            <a:off x="0" y="14482"/>
            <a:ext cx="12192000" cy="5572125"/>
          </a:xfrm>
          <a:prstGeom prst="rect">
            <a:avLst/>
          </a:prstGeom>
          <a:blipFill dpi="0" rotWithShape="1">
            <a:blip r:embed="rId3">
              <a:alphaModFix amt="4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FE3F247-C8B7-443C-8A31-0BC2776F9FDA}"/>
              </a:ext>
            </a:extLst>
          </p:cNvPr>
          <p:cNvSpPr/>
          <p:nvPr/>
        </p:nvSpPr>
        <p:spPr>
          <a:xfrm>
            <a:off x="616135" y="2105561"/>
            <a:ext cx="97138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4800" b="1" dirty="0">
                <a:solidFill>
                  <a:srgbClr val="000000"/>
                </a:solidFill>
                <a:latin typeface="Calibri" panose="020F0502020204030204" pitchFamily="34" charset="0"/>
              </a:rPr>
              <a:t>Heilskapleg arbeid</a:t>
            </a:r>
          </a:p>
          <a:p>
            <a:r>
              <a:rPr lang="nn-NO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–korleis løfta og integrera </a:t>
            </a:r>
            <a:r>
              <a:rPr lang="nn-NO" sz="3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barne-og</a:t>
            </a:r>
            <a:r>
              <a:rPr lang="nn-NO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 ungdomsarbeidet?</a:t>
            </a:r>
            <a:endParaRPr lang="nb-NO" sz="32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AE4B39D-0856-4175-B7ED-E901E055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44" r="90000">
                        <a14:foregroundMark x1="21778" y1="24444" x2="21778" y2="24444"/>
                        <a14:foregroundMark x1="19333" y1="47889" x2="19333" y2="47889"/>
                        <a14:foregroundMark x1="10556" y1="32667" x2="10556" y2="32667"/>
                        <a14:foregroundMark x1="30111" y1="32667" x2="30111" y2="32667"/>
                        <a14:foregroundMark x1="75222" y1="47333" x2="75222" y2="47333"/>
                        <a14:foregroundMark x1="6444" y1="33222" x2="6444" y2="3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7" y="5586607"/>
            <a:ext cx="1486806" cy="14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9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e 50">
            <a:extLst>
              <a:ext uri="{FF2B5EF4-FFF2-40B4-BE49-F238E27FC236}">
                <a16:creationId xmlns:a16="http://schemas.microsoft.com/office/drawing/2014/main" id="{840BC805-7126-4836-AC89-AC42698F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Kube 3">
            <a:extLst>
              <a:ext uri="{FF2B5EF4-FFF2-40B4-BE49-F238E27FC236}">
                <a16:creationId xmlns:a16="http://schemas.microsoft.com/office/drawing/2014/main" id="{6C4DF80B-C690-44A8-9DE0-3FAC346D4B56}"/>
              </a:ext>
            </a:extLst>
          </p:cNvPr>
          <p:cNvSpPr/>
          <p:nvPr/>
        </p:nvSpPr>
        <p:spPr>
          <a:xfrm>
            <a:off x="666726" y="4521200"/>
            <a:ext cx="984273" cy="9525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Kube 4">
            <a:extLst>
              <a:ext uri="{FF2B5EF4-FFF2-40B4-BE49-F238E27FC236}">
                <a16:creationId xmlns:a16="http://schemas.microsoft.com/office/drawing/2014/main" id="{0B6CD8E3-2C4C-4074-8A3E-A7BAFBC3F5C4}"/>
              </a:ext>
            </a:extLst>
          </p:cNvPr>
          <p:cNvSpPr/>
          <p:nvPr/>
        </p:nvSpPr>
        <p:spPr>
          <a:xfrm>
            <a:off x="2089126" y="4279900"/>
            <a:ext cx="984273" cy="1193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Kube 5">
            <a:extLst>
              <a:ext uri="{FF2B5EF4-FFF2-40B4-BE49-F238E27FC236}">
                <a16:creationId xmlns:a16="http://schemas.microsoft.com/office/drawing/2014/main" id="{FE5BA696-F6E0-48ED-A84E-038BC7790B95}"/>
              </a:ext>
            </a:extLst>
          </p:cNvPr>
          <p:cNvSpPr/>
          <p:nvPr/>
        </p:nvSpPr>
        <p:spPr>
          <a:xfrm>
            <a:off x="3511526" y="4025900"/>
            <a:ext cx="984273" cy="1447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Kube 6">
            <a:extLst>
              <a:ext uri="{FF2B5EF4-FFF2-40B4-BE49-F238E27FC236}">
                <a16:creationId xmlns:a16="http://schemas.microsoft.com/office/drawing/2014/main" id="{704EA24E-BF05-49CB-91EE-67C4C0287DC8}"/>
              </a:ext>
            </a:extLst>
          </p:cNvPr>
          <p:cNvSpPr/>
          <p:nvPr/>
        </p:nvSpPr>
        <p:spPr>
          <a:xfrm>
            <a:off x="4933926" y="3822700"/>
            <a:ext cx="984273" cy="1651000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Kube 7">
            <a:extLst>
              <a:ext uri="{FF2B5EF4-FFF2-40B4-BE49-F238E27FC236}">
                <a16:creationId xmlns:a16="http://schemas.microsoft.com/office/drawing/2014/main" id="{CAEAFB17-10AB-41A1-A7CC-BEEC716E517B}"/>
              </a:ext>
            </a:extLst>
          </p:cNvPr>
          <p:cNvSpPr/>
          <p:nvPr/>
        </p:nvSpPr>
        <p:spPr>
          <a:xfrm>
            <a:off x="6356326" y="3661282"/>
            <a:ext cx="984273" cy="1812418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Kube 8">
            <a:extLst>
              <a:ext uri="{FF2B5EF4-FFF2-40B4-BE49-F238E27FC236}">
                <a16:creationId xmlns:a16="http://schemas.microsoft.com/office/drawing/2014/main" id="{0EF2F1E1-A39B-4829-AFD6-D5E830BC7986}"/>
              </a:ext>
            </a:extLst>
          </p:cNvPr>
          <p:cNvSpPr/>
          <p:nvPr/>
        </p:nvSpPr>
        <p:spPr>
          <a:xfrm>
            <a:off x="7820016" y="3348291"/>
            <a:ext cx="920773" cy="2125409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Kube 9">
            <a:extLst>
              <a:ext uri="{FF2B5EF4-FFF2-40B4-BE49-F238E27FC236}">
                <a16:creationId xmlns:a16="http://schemas.microsoft.com/office/drawing/2014/main" id="{8734CF21-8372-477D-A2E1-675FB8BB0066}"/>
              </a:ext>
            </a:extLst>
          </p:cNvPr>
          <p:cNvSpPr/>
          <p:nvPr/>
        </p:nvSpPr>
        <p:spPr>
          <a:xfrm>
            <a:off x="9201135" y="3213100"/>
            <a:ext cx="984273" cy="2303209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Kube 10">
            <a:extLst>
              <a:ext uri="{FF2B5EF4-FFF2-40B4-BE49-F238E27FC236}">
                <a16:creationId xmlns:a16="http://schemas.microsoft.com/office/drawing/2014/main" id="{DDFE89BF-6F92-4D10-8017-21996FF43C60}"/>
              </a:ext>
            </a:extLst>
          </p:cNvPr>
          <p:cNvSpPr/>
          <p:nvPr/>
        </p:nvSpPr>
        <p:spPr>
          <a:xfrm>
            <a:off x="10645754" y="2933701"/>
            <a:ext cx="984273" cy="2540000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6CF8CB29-7253-4540-8F8B-DF773FD0A556}"/>
              </a:ext>
            </a:extLst>
          </p:cNvPr>
          <p:cNvCxnSpPr>
            <a:cxnSpLocks/>
          </p:cNvCxnSpPr>
          <p:nvPr/>
        </p:nvCxnSpPr>
        <p:spPr>
          <a:xfrm flipH="1" flipV="1">
            <a:off x="882665" y="1944456"/>
            <a:ext cx="44643" cy="2565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45CFDB6-5A5D-4A04-B94F-130764EE2174}"/>
              </a:ext>
            </a:extLst>
          </p:cNvPr>
          <p:cNvCxnSpPr>
            <a:cxnSpLocks/>
          </p:cNvCxnSpPr>
          <p:nvPr/>
        </p:nvCxnSpPr>
        <p:spPr>
          <a:xfrm flipV="1">
            <a:off x="4495799" y="1955800"/>
            <a:ext cx="0" cy="20701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228B61BB-087A-4436-8EB5-710F9625B527}"/>
              </a:ext>
            </a:extLst>
          </p:cNvPr>
          <p:cNvCxnSpPr>
            <a:cxnSpLocks/>
          </p:cNvCxnSpPr>
          <p:nvPr/>
        </p:nvCxnSpPr>
        <p:spPr>
          <a:xfrm flipV="1">
            <a:off x="5181599" y="1955800"/>
            <a:ext cx="0" cy="18669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3A2FAB64-1ECD-4363-A11C-1663A354AD99}"/>
              </a:ext>
            </a:extLst>
          </p:cNvPr>
          <p:cNvCxnSpPr>
            <a:cxnSpLocks/>
          </p:cNvCxnSpPr>
          <p:nvPr/>
        </p:nvCxnSpPr>
        <p:spPr>
          <a:xfrm flipV="1">
            <a:off x="8702688" y="1955800"/>
            <a:ext cx="0" cy="13924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37843AF9-C22C-48E5-AD86-35154991497B}"/>
              </a:ext>
            </a:extLst>
          </p:cNvPr>
          <p:cNvCxnSpPr>
            <a:cxnSpLocks/>
          </p:cNvCxnSpPr>
          <p:nvPr/>
        </p:nvCxnSpPr>
        <p:spPr>
          <a:xfrm flipV="1">
            <a:off x="9464688" y="1955800"/>
            <a:ext cx="0" cy="12573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E1CAA52E-8D5A-42BF-84B4-1A7A55DDF90A}"/>
              </a:ext>
            </a:extLst>
          </p:cNvPr>
          <p:cNvCxnSpPr>
            <a:cxnSpLocks/>
          </p:cNvCxnSpPr>
          <p:nvPr/>
        </p:nvCxnSpPr>
        <p:spPr>
          <a:xfrm flipV="1">
            <a:off x="11620515" y="1955800"/>
            <a:ext cx="0" cy="9779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0089080A-B705-4200-8A25-911E8E39AC28}"/>
              </a:ext>
            </a:extLst>
          </p:cNvPr>
          <p:cNvSpPr txBox="1"/>
          <p:nvPr/>
        </p:nvSpPr>
        <p:spPr>
          <a:xfrm>
            <a:off x="1343011" y="1613754"/>
            <a:ext cx="27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Skape et</a:t>
            </a:r>
          </a:p>
          <a:p>
            <a:pPr algn="ctr"/>
            <a:r>
              <a:rPr lang="nb-NO" sz="2400" b="1" dirty="0"/>
              <a:t>klima for endring 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4DE81319-456E-405F-873F-7E5387C190DB}"/>
              </a:ext>
            </a:extLst>
          </p:cNvPr>
          <p:cNvSpPr txBox="1"/>
          <p:nvPr/>
        </p:nvSpPr>
        <p:spPr>
          <a:xfrm>
            <a:off x="5567358" y="1446405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Engasjere og aktivere hele organisasjonen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50619C3-A24C-4610-BDFF-F176B95608FA}"/>
              </a:ext>
            </a:extLst>
          </p:cNvPr>
          <p:cNvSpPr txBox="1"/>
          <p:nvPr/>
        </p:nvSpPr>
        <p:spPr>
          <a:xfrm>
            <a:off x="9201135" y="1122644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Implementere</a:t>
            </a:r>
          </a:p>
          <a:p>
            <a:pPr algn="ctr"/>
            <a:r>
              <a:rPr lang="nb-NO" sz="2400" b="1" dirty="0"/>
              <a:t>og opprettholde endringene</a:t>
            </a:r>
          </a:p>
        </p:txBody>
      </p: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3D9036C6-6379-4572-8E78-7E5A175941E9}"/>
              </a:ext>
            </a:extLst>
          </p:cNvPr>
          <p:cNvCxnSpPr/>
          <p:nvPr/>
        </p:nvCxnSpPr>
        <p:spPr>
          <a:xfrm>
            <a:off x="933426" y="1945566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BBA9A58-5A71-404A-82BF-CFB55CF1A527}"/>
              </a:ext>
            </a:extLst>
          </p:cNvPr>
          <p:cNvCxnSpPr/>
          <p:nvPr/>
        </p:nvCxnSpPr>
        <p:spPr>
          <a:xfrm>
            <a:off x="3570268" y="1935332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145AA0EF-B1D0-4084-9E27-72D076F4C2EC}"/>
              </a:ext>
            </a:extLst>
          </p:cNvPr>
          <p:cNvCxnSpPr>
            <a:cxnSpLocks/>
          </p:cNvCxnSpPr>
          <p:nvPr/>
        </p:nvCxnSpPr>
        <p:spPr>
          <a:xfrm>
            <a:off x="5181599" y="1975898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CCBC5F81-3C09-4DFE-BD0C-91813A7D0EE3}"/>
              </a:ext>
            </a:extLst>
          </p:cNvPr>
          <p:cNvCxnSpPr>
            <a:cxnSpLocks/>
          </p:cNvCxnSpPr>
          <p:nvPr/>
        </p:nvCxnSpPr>
        <p:spPr>
          <a:xfrm>
            <a:off x="7966088" y="1930030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AA52B6A4-0A2B-4075-9CE4-A3055013270F}"/>
              </a:ext>
            </a:extLst>
          </p:cNvPr>
          <p:cNvCxnSpPr>
            <a:cxnSpLocks/>
          </p:cNvCxnSpPr>
          <p:nvPr/>
        </p:nvCxnSpPr>
        <p:spPr>
          <a:xfrm>
            <a:off x="9448808" y="1912028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F95711B2-5B4A-465F-93F9-85E2B5547BA0}"/>
              </a:ext>
            </a:extLst>
          </p:cNvPr>
          <p:cNvCxnSpPr>
            <a:cxnSpLocks/>
          </p:cNvCxnSpPr>
          <p:nvPr/>
        </p:nvCxnSpPr>
        <p:spPr>
          <a:xfrm>
            <a:off x="11249035" y="1944456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ktangel 42">
            <a:extLst>
              <a:ext uri="{FF2B5EF4-FFF2-40B4-BE49-F238E27FC236}">
                <a16:creationId xmlns:a16="http://schemas.microsoft.com/office/drawing/2014/main" id="{B1BB9B5E-A929-4B75-BA81-E17A1F14AB2F}"/>
              </a:ext>
            </a:extLst>
          </p:cNvPr>
          <p:cNvSpPr/>
          <p:nvPr/>
        </p:nvSpPr>
        <p:spPr>
          <a:xfrm>
            <a:off x="3051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Krisestemning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C2E7E430-0CAE-4A22-8279-5DCF3B6CCC30}"/>
              </a:ext>
            </a:extLst>
          </p:cNvPr>
          <p:cNvSpPr/>
          <p:nvPr/>
        </p:nvSpPr>
        <p:spPr>
          <a:xfrm>
            <a:off x="17275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Bygge endrings team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1CC3516-823F-44E7-9075-426A97361597}"/>
              </a:ext>
            </a:extLst>
          </p:cNvPr>
          <p:cNvSpPr/>
          <p:nvPr/>
        </p:nvSpPr>
        <p:spPr>
          <a:xfrm>
            <a:off x="3149746" y="5887074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Skap en visjon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2566AF99-BF2A-4D1D-AA61-90F6466B59C0}"/>
              </a:ext>
            </a:extLst>
          </p:cNvPr>
          <p:cNvSpPr/>
          <p:nvPr/>
        </p:nvSpPr>
        <p:spPr>
          <a:xfrm>
            <a:off x="4571953" y="5892878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Kommuniser</a:t>
            </a:r>
          </a:p>
          <a:p>
            <a:pPr algn="ctr"/>
            <a:r>
              <a:rPr lang="nb-NO" sz="1400" dirty="0"/>
              <a:t>Visjon/ strategi</a:t>
            </a:r>
            <a:r>
              <a:rPr lang="nb-NO" sz="1600" dirty="0"/>
              <a:t> 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3B1D488A-D072-42A0-9A80-D52B8538F54B}"/>
              </a:ext>
            </a:extLst>
          </p:cNvPr>
          <p:cNvSpPr/>
          <p:nvPr/>
        </p:nvSpPr>
        <p:spPr>
          <a:xfrm>
            <a:off x="59943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Fjerne hindringer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1E0B7492-9B4A-44C4-B044-658DD6F568D1}"/>
              </a:ext>
            </a:extLst>
          </p:cNvPr>
          <p:cNvSpPr/>
          <p:nvPr/>
        </p:nvSpPr>
        <p:spPr>
          <a:xfrm>
            <a:off x="74167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Synliggjør resultat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741B04C8-7174-4429-B0D2-2FE04C0D5F28}"/>
              </a:ext>
            </a:extLst>
          </p:cNvPr>
          <p:cNvSpPr/>
          <p:nvPr/>
        </p:nvSpPr>
        <p:spPr>
          <a:xfrm>
            <a:off x="8838767" y="5865355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Endre andre systemer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B8B4AE4-93FD-4971-9A0B-448A8A707903}"/>
              </a:ext>
            </a:extLst>
          </p:cNvPr>
          <p:cNvSpPr/>
          <p:nvPr/>
        </p:nvSpPr>
        <p:spPr>
          <a:xfrm>
            <a:off x="10261575" y="5869241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Forankring</a:t>
            </a:r>
          </a:p>
        </p:txBody>
      </p:sp>
      <p:cxnSp>
        <p:nvCxnSpPr>
          <p:cNvPr id="54" name="Rett linje 53">
            <a:extLst>
              <a:ext uri="{FF2B5EF4-FFF2-40B4-BE49-F238E27FC236}">
                <a16:creationId xmlns:a16="http://schemas.microsoft.com/office/drawing/2014/main" id="{AE5DB5AF-1554-4A94-A66C-869725B23EA5}"/>
              </a:ext>
            </a:extLst>
          </p:cNvPr>
          <p:cNvCxnSpPr/>
          <p:nvPr/>
        </p:nvCxnSpPr>
        <p:spPr>
          <a:xfrm flipV="1">
            <a:off x="809583" y="927022"/>
            <a:ext cx="10674374" cy="42609"/>
          </a:xfrm>
          <a:prstGeom prst="line">
            <a:avLst/>
          </a:prstGeom>
          <a:ln w="38100">
            <a:solidFill>
              <a:srgbClr val="2B642B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ktangel 54">
            <a:extLst>
              <a:ext uri="{FF2B5EF4-FFF2-40B4-BE49-F238E27FC236}">
                <a16:creationId xmlns:a16="http://schemas.microsoft.com/office/drawing/2014/main" id="{5A0FB6BA-CCB1-4660-942E-A32EE6A40D5F}"/>
              </a:ext>
            </a:extLst>
          </p:cNvPr>
          <p:cNvSpPr/>
          <p:nvPr/>
        </p:nvSpPr>
        <p:spPr>
          <a:xfrm>
            <a:off x="710207" y="46482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F37DF601-FB0D-491E-A6C5-3DC303D4C84A}"/>
              </a:ext>
            </a:extLst>
          </p:cNvPr>
          <p:cNvSpPr/>
          <p:nvPr/>
        </p:nvSpPr>
        <p:spPr>
          <a:xfrm>
            <a:off x="220163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42B35189-C506-4FFE-9EC7-C92ED8DABC34}"/>
              </a:ext>
            </a:extLst>
          </p:cNvPr>
          <p:cNvSpPr/>
          <p:nvPr/>
        </p:nvSpPr>
        <p:spPr>
          <a:xfrm>
            <a:off x="3607160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4BF1E592-332B-4F64-ADED-9559708CB153}"/>
              </a:ext>
            </a:extLst>
          </p:cNvPr>
          <p:cNvSpPr/>
          <p:nvPr/>
        </p:nvSpPr>
        <p:spPr>
          <a:xfrm>
            <a:off x="4965567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B12AF298-D702-4846-9B14-C183A858BE9E}"/>
              </a:ext>
            </a:extLst>
          </p:cNvPr>
          <p:cNvSpPr/>
          <p:nvPr/>
        </p:nvSpPr>
        <p:spPr>
          <a:xfrm>
            <a:off x="6387128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B28AB55F-3A90-4BCB-97CA-2F36EECA1CA1}"/>
              </a:ext>
            </a:extLst>
          </p:cNvPr>
          <p:cNvSpPr/>
          <p:nvPr/>
        </p:nvSpPr>
        <p:spPr>
          <a:xfrm>
            <a:off x="7809528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837B2522-D03A-4D4A-A3F8-CFE71B1CF814}"/>
              </a:ext>
            </a:extLst>
          </p:cNvPr>
          <p:cNvSpPr/>
          <p:nvPr/>
        </p:nvSpPr>
        <p:spPr>
          <a:xfrm>
            <a:off x="929091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23EDA374-A5FB-424D-87AD-21D6305EB921}"/>
              </a:ext>
            </a:extLst>
          </p:cNvPr>
          <p:cNvSpPr/>
          <p:nvPr/>
        </p:nvSpPr>
        <p:spPr>
          <a:xfrm>
            <a:off x="10713311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995BE44E-34BC-4587-A1DE-B03035FF29BD}"/>
              </a:ext>
            </a:extLst>
          </p:cNvPr>
          <p:cNvSpPr txBox="1"/>
          <p:nvPr/>
        </p:nvSpPr>
        <p:spPr>
          <a:xfrm>
            <a:off x="1090863" y="292989"/>
            <a:ext cx="1001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err="1">
                <a:solidFill>
                  <a:srgbClr val="2B642B"/>
                </a:solidFill>
              </a:rPr>
              <a:t>Kotters</a:t>
            </a:r>
            <a:r>
              <a:rPr lang="nb-NO" sz="3600" b="1" dirty="0">
                <a:solidFill>
                  <a:srgbClr val="2B642B"/>
                </a:solidFill>
              </a:rPr>
              <a:t> åtte faser for organisatoriske endringer</a:t>
            </a:r>
          </a:p>
        </p:txBody>
      </p:sp>
    </p:spTree>
    <p:extLst>
      <p:ext uri="{BB962C8B-B14F-4D97-AF65-F5344CB8AC3E}">
        <p14:creationId xmlns:p14="http://schemas.microsoft.com/office/powerpoint/2010/main" val="269455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e 34">
            <a:extLst>
              <a:ext uri="{FF2B5EF4-FFF2-40B4-BE49-F238E27FC236}">
                <a16:creationId xmlns:a16="http://schemas.microsoft.com/office/drawing/2014/main" id="{781F69F4-B966-45EB-9E62-720A4DD4B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237EA25-68A1-46FD-BF08-B8714AFFEA0A}"/>
              </a:ext>
            </a:extLst>
          </p:cNvPr>
          <p:cNvSpPr/>
          <p:nvPr/>
        </p:nvSpPr>
        <p:spPr>
          <a:xfrm>
            <a:off x="3051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Krisestemning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DFA1FC8-E839-4734-AF62-98328C835CDB}"/>
              </a:ext>
            </a:extLst>
          </p:cNvPr>
          <p:cNvSpPr txBox="1"/>
          <p:nvPr/>
        </p:nvSpPr>
        <p:spPr>
          <a:xfrm>
            <a:off x="1798599" y="1601717"/>
            <a:ext cx="5603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8001"/>
                </a:solidFill>
              </a:rPr>
              <a:t>Vi mister ungdommene våre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64A9FBC-F759-4043-8B99-AC9BA938E26F}"/>
              </a:ext>
            </a:extLst>
          </p:cNvPr>
          <p:cNvSpPr txBox="1"/>
          <p:nvPr/>
        </p:nvSpPr>
        <p:spPr>
          <a:xfrm>
            <a:off x="1809232" y="2749119"/>
            <a:ext cx="292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8001"/>
                </a:solidFill>
              </a:rPr>
              <a:t>Utslitte ledere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64A20E7-AA0C-4C70-BF3D-284424F7503B}"/>
              </a:ext>
            </a:extLst>
          </p:cNvPr>
          <p:cNvSpPr txBox="1"/>
          <p:nvPr/>
        </p:nvSpPr>
        <p:spPr>
          <a:xfrm>
            <a:off x="1790357" y="3896521"/>
            <a:ext cx="4260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8001"/>
                </a:solidFill>
              </a:rPr>
              <a:t>Misfornøyde foreldre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AB7D02F-8736-49FC-B1CD-156E0D9B8573}"/>
              </a:ext>
            </a:extLst>
          </p:cNvPr>
          <p:cNvSpPr txBox="1"/>
          <p:nvPr/>
        </p:nvSpPr>
        <p:spPr>
          <a:xfrm>
            <a:off x="1797960" y="5043923"/>
            <a:ext cx="5578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8001"/>
                </a:solidFill>
              </a:rPr>
              <a:t>Familier sluttet på Fredheim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CEBE113-370C-4622-8717-F40D3B576C25}"/>
              </a:ext>
            </a:extLst>
          </p:cNvPr>
          <p:cNvSpPr/>
          <p:nvPr/>
        </p:nvSpPr>
        <p:spPr>
          <a:xfrm>
            <a:off x="7783034" y="1339702"/>
            <a:ext cx="1765004" cy="8718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E16F569-65DC-457C-A38B-7CEC82EB5E20}"/>
              </a:ext>
            </a:extLst>
          </p:cNvPr>
          <p:cNvSpPr/>
          <p:nvPr/>
        </p:nvSpPr>
        <p:spPr>
          <a:xfrm>
            <a:off x="7878726" y="1432403"/>
            <a:ext cx="1562986" cy="683476"/>
          </a:xfrm>
          <a:prstGeom prst="rect">
            <a:avLst/>
          </a:prstGeom>
          <a:solidFill>
            <a:srgbClr val="008001"/>
          </a:solidFill>
          <a:ln w="57150">
            <a:solidFill>
              <a:srgbClr val="00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0BF46F26-29B7-44AB-AAA3-CC1F648A1ACA}"/>
              </a:ext>
            </a:extLst>
          </p:cNvPr>
          <p:cNvSpPr/>
          <p:nvPr/>
        </p:nvSpPr>
        <p:spPr>
          <a:xfrm>
            <a:off x="9074506" y="1499189"/>
            <a:ext cx="303411" cy="54764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0" name="Grafikk 9" descr="Løpe">
            <a:extLst>
              <a:ext uri="{FF2B5EF4-FFF2-40B4-BE49-F238E27FC236}">
                <a16:creationId xmlns:a16="http://schemas.microsoft.com/office/drawing/2014/main" id="{E091C7F6-4D74-498B-81B5-C9482E666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8180" y="1562672"/>
            <a:ext cx="516062" cy="51606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4561BDC-0D11-400E-BC86-7E5BAB90CD6A}"/>
              </a:ext>
            </a:extLst>
          </p:cNvPr>
          <p:cNvSpPr txBox="1"/>
          <p:nvPr/>
        </p:nvSpPr>
        <p:spPr>
          <a:xfrm>
            <a:off x="7853957" y="1432403"/>
            <a:ext cx="124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Exit</a:t>
            </a:r>
          </a:p>
          <a:p>
            <a:r>
              <a:rPr lang="nb-NO" sz="2000" b="1" dirty="0">
                <a:solidFill>
                  <a:schemeClr val="bg1"/>
                </a:solidFill>
              </a:rPr>
              <a:t>Fredheim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1386B2EC-94A2-4382-9724-EB9076B5F8C2}"/>
              </a:ext>
            </a:extLst>
          </p:cNvPr>
          <p:cNvSpPr/>
          <p:nvPr/>
        </p:nvSpPr>
        <p:spPr>
          <a:xfrm>
            <a:off x="7807803" y="2420915"/>
            <a:ext cx="1765004" cy="8718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1D31AE0F-689D-4C15-BD16-2E1C25A3C2CB}"/>
              </a:ext>
            </a:extLst>
          </p:cNvPr>
          <p:cNvSpPr/>
          <p:nvPr/>
        </p:nvSpPr>
        <p:spPr>
          <a:xfrm>
            <a:off x="7903495" y="2513616"/>
            <a:ext cx="1562986" cy="683476"/>
          </a:xfrm>
          <a:prstGeom prst="rect">
            <a:avLst/>
          </a:prstGeom>
          <a:solidFill>
            <a:srgbClr val="008001"/>
          </a:solidFill>
          <a:ln w="57150">
            <a:solidFill>
              <a:srgbClr val="00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038232A-B798-4F69-AAC6-5F563847A887}"/>
              </a:ext>
            </a:extLst>
          </p:cNvPr>
          <p:cNvSpPr/>
          <p:nvPr/>
        </p:nvSpPr>
        <p:spPr>
          <a:xfrm>
            <a:off x="9099275" y="2580402"/>
            <a:ext cx="303411" cy="54764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2E813273-20F8-47BA-95D5-729450A13E0B}"/>
              </a:ext>
            </a:extLst>
          </p:cNvPr>
          <p:cNvSpPr txBox="1"/>
          <p:nvPr/>
        </p:nvSpPr>
        <p:spPr>
          <a:xfrm>
            <a:off x="7878726" y="2513616"/>
            <a:ext cx="124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Exit</a:t>
            </a:r>
          </a:p>
          <a:p>
            <a:r>
              <a:rPr lang="nb-NO" sz="2000" b="1" dirty="0">
                <a:solidFill>
                  <a:schemeClr val="bg1"/>
                </a:solidFill>
              </a:rPr>
              <a:t>Fredheim</a:t>
            </a:r>
          </a:p>
        </p:txBody>
      </p:sp>
      <p:pic>
        <p:nvPicPr>
          <p:cNvPr id="20" name="Grafikk 19" descr="Person med stokk">
            <a:extLst>
              <a:ext uri="{FF2B5EF4-FFF2-40B4-BE49-F238E27FC236}">
                <a16:creationId xmlns:a16="http://schemas.microsoft.com/office/drawing/2014/main" id="{E05F254A-1243-4899-BC1D-2A9B7D44F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5990" y="2564472"/>
            <a:ext cx="580441" cy="580441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AF20DBB1-BA65-454D-AF1F-9E98F5DE48F8}"/>
              </a:ext>
            </a:extLst>
          </p:cNvPr>
          <p:cNvSpPr/>
          <p:nvPr/>
        </p:nvSpPr>
        <p:spPr>
          <a:xfrm>
            <a:off x="7807803" y="3605366"/>
            <a:ext cx="1765004" cy="8718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02FD4F7F-9552-4AB2-9A94-983D9D11C0D8}"/>
              </a:ext>
            </a:extLst>
          </p:cNvPr>
          <p:cNvSpPr/>
          <p:nvPr/>
        </p:nvSpPr>
        <p:spPr>
          <a:xfrm>
            <a:off x="7903495" y="3698067"/>
            <a:ext cx="1562986" cy="683476"/>
          </a:xfrm>
          <a:prstGeom prst="rect">
            <a:avLst/>
          </a:prstGeom>
          <a:solidFill>
            <a:srgbClr val="008001"/>
          </a:solidFill>
          <a:ln w="57150">
            <a:solidFill>
              <a:srgbClr val="00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C793226-DF89-4905-A5C0-EB76413D80C7}"/>
              </a:ext>
            </a:extLst>
          </p:cNvPr>
          <p:cNvSpPr/>
          <p:nvPr/>
        </p:nvSpPr>
        <p:spPr>
          <a:xfrm>
            <a:off x="9099275" y="3764853"/>
            <a:ext cx="303411" cy="54764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14C0790A-8FF1-4E3E-9B46-BDB454F78D8E}"/>
              </a:ext>
            </a:extLst>
          </p:cNvPr>
          <p:cNvSpPr txBox="1"/>
          <p:nvPr/>
        </p:nvSpPr>
        <p:spPr>
          <a:xfrm>
            <a:off x="7878726" y="3698067"/>
            <a:ext cx="124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Exit</a:t>
            </a:r>
          </a:p>
          <a:p>
            <a:r>
              <a:rPr lang="nb-NO" sz="2000" b="1" dirty="0">
                <a:solidFill>
                  <a:schemeClr val="bg1"/>
                </a:solidFill>
              </a:rPr>
              <a:t>Fredheim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6593BBCF-6FE0-45E1-980C-38D242A5F32C}"/>
              </a:ext>
            </a:extLst>
          </p:cNvPr>
          <p:cNvSpPr/>
          <p:nvPr/>
        </p:nvSpPr>
        <p:spPr>
          <a:xfrm>
            <a:off x="7807803" y="4761993"/>
            <a:ext cx="1765004" cy="8718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460293F-4E44-437B-908B-D3F58536002D}"/>
              </a:ext>
            </a:extLst>
          </p:cNvPr>
          <p:cNvSpPr/>
          <p:nvPr/>
        </p:nvSpPr>
        <p:spPr>
          <a:xfrm>
            <a:off x="7903495" y="4854694"/>
            <a:ext cx="1562986" cy="683476"/>
          </a:xfrm>
          <a:prstGeom prst="rect">
            <a:avLst/>
          </a:prstGeom>
          <a:solidFill>
            <a:srgbClr val="008001"/>
          </a:solidFill>
          <a:ln w="57150">
            <a:solidFill>
              <a:srgbClr val="00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22A66FB0-0DB6-419E-A7FB-5D41985BADC4}"/>
              </a:ext>
            </a:extLst>
          </p:cNvPr>
          <p:cNvSpPr/>
          <p:nvPr/>
        </p:nvSpPr>
        <p:spPr>
          <a:xfrm>
            <a:off x="9099275" y="4921480"/>
            <a:ext cx="303411" cy="54764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DC864C94-5492-400D-80B2-CBE5B7764E11}"/>
              </a:ext>
            </a:extLst>
          </p:cNvPr>
          <p:cNvSpPr txBox="1"/>
          <p:nvPr/>
        </p:nvSpPr>
        <p:spPr>
          <a:xfrm>
            <a:off x="7878726" y="4854694"/>
            <a:ext cx="1245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Exit</a:t>
            </a:r>
          </a:p>
          <a:p>
            <a:r>
              <a:rPr lang="nb-NO" sz="2000" b="1" dirty="0">
                <a:solidFill>
                  <a:schemeClr val="bg1"/>
                </a:solidFill>
              </a:rPr>
              <a:t>Fredheim</a:t>
            </a:r>
          </a:p>
        </p:txBody>
      </p:sp>
      <p:pic>
        <p:nvPicPr>
          <p:cNvPr id="22" name="Grafikk 21" descr="Familie med gutt">
            <a:extLst>
              <a:ext uri="{FF2B5EF4-FFF2-40B4-BE49-F238E27FC236}">
                <a16:creationId xmlns:a16="http://schemas.microsoft.com/office/drawing/2014/main" id="{D6DBC5D2-0A9B-4F67-B854-0242CC35B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4795" y="3859619"/>
            <a:ext cx="396917" cy="439447"/>
          </a:xfrm>
          <a:prstGeom prst="rect">
            <a:avLst/>
          </a:prstGeom>
        </p:spPr>
      </p:pic>
      <p:pic>
        <p:nvPicPr>
          <p:cNvPr id="41" name="Grafikk 40" descr="Familie med gutt">
            <a:extLst>
              <a:ext uri="{FF2B5EF4-FFF2-40B4-BE49-F238E27FC236}">
                <a16:creationId xmlns:a16="http://schemas.microsoft.com/office/drawing/2014/main" id="{DAF58927-01A8-4A28-A957-2E66676E4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3642" y="5022538"/>
            <a:ext cx="396917" cy="439447"/>
          </a:xfrm>
          <a:prstGeom prst="rect">
            <a:avLst/>
          </a:prstGeom>
        </p:spPr>
      </p:pic>
      <p:pic>
        <p:nvPicPr>
          <p:cNvPr id="24" name="Grafikk 23" descr="Sint ansikt med heldekkende fyll">
            <a:extLst>
              <a:ext uri="{FF2B5EF4-FFF2-40B4-BE49-F238E27FC236}">
                <a16:creationId xmlns:a16="http://schemas.microsoft.com/office/drawing/2014/main" id="{05375250-7E19-42C3-9092-343283A5D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6543" y="3698067"/>
            <a:ext cx="439447" cy="439447"/>
          </a:xfrm>
          <a:prstGeom prst="rect">
            <a:avLst/>
          </a:prstGeom>
        </p:spPr>
      </p:pic>
      <p:pic>
        <p:nvPicPr>
          <p:cNvPr id="29" name="Bilde 28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A279514A-CC48-4E68-A5CE-1B00BB4D776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 animBg="1"/>
      <p:bldP spid="14" grpId="0" animBg="1"/>
      <p:bldP spid="15" grpId="0" animBg="1"/>
      <p:bldP spid="16" grpId="0"/>
      <p:bldP spid="26" grpId="0" animBg="1"/>
      <p:bldP spid="27" grpId="0" animBg="1"/>
      <p:bldP spid="28" grpId="0" animBg="1"/>
      <p:bldP spid="30" grpId="0"/>
      <p:bldP spid="31" grpId="0" animBg="1"/>
      <p:bldP spid="32" grpId="0" animBg="1"/>
      <p:bldP spid="33" grpId="0" animBg="1"/>
      <p:bldP spid="34" grpId="0"/>
      <p:bldP spid="36" grpId="0" animBg="1"/>
      <p:bldP spid="37" grpId="0" animBg="1"/>
      <p:bldP spid="38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>
            <a:extLst>
              <a:ext uri="{FF2B5EF4-FFF2-40B4-BE49-F238E27FC236}">
                <a16:creationId xmlns:a16="http://schemas.microsoft.com/office/drawing/2014/main" id="{354381C0-AFAD-41CF-A185-7B122469A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0" name="Grafikk 19" descr="Kvinne">
            <a:extLst>
              <a:ext uri="{FF2B5EF4-FFF2-40B4-BE49-F238E27FC236}">
                <a16:creationId xmlns:a16="http://schemas.microsoft.com/office/drawing/2014/main" id="{E42602DA-58C6-4670-899E-AE0EC92F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290" y="1134316"/>
            <a:ext cx="1632991" cy="163299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5DD4486-A5DB-4D5F-8A4D-E2001C5C9946}"/>
              </a:ext>
            </a:extLst>
          </p:cNvPr>
          <p:cNvSpPr/>
          <p:nvPr/>
        </p:nvSpPr>
        <p:spPr>
          <a:xfrm>
            <a:off x="17275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Bygge endrings team</a:t>
            </a:r>
          </a:p>
        </p:txBody>
      </p:sp>
      <p:pic>
        <p:nvPicPr>
          <p:cNvPr id="4" name="Grafikk 3" descr="Kvinne">
            <a:extLst>
              <a:ext uri="{FF2B5EF4-FFF2-40B4-BE49-F238E27FC236}">
                <a16:creationId xmlns:a16="http://schemas.microsoft.com/office/drawing/2014/main" id="{6F30D0A5-07C8-43B8-8913-BC1C2D158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2409" y="5035247"/>
            <a:ext cx="1605000" cy="1605000"/>
          </a:xfrm>
          <a:prstGeom prst="rect">
            <a:avLst/>
          </a:prstGeom>
        </p:spPr>
      </p:pic>
      <p:pic>
        <p:nvPicPr>
          <p:cNvPr id="6" name="Grafikk 5" descr="Lag">
            <a:extLst>
              <a:ext uri="{FF2B5EF4-FFF2-40B4-BE49-F238E27FC236}">
                <a16:creationId xmlns:a16="http://schemas.microsoft.com/office/drawing/2014/main" id="{D6CC006A-C3E6-44FF-B092-6953C4068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6238" y="1015783"/>
            <a:ext cx="1970087" cy="1970087"/>
          </a:xfrm>
          <a:prstGeom prst="rect">
            <a:avLst/>
          </a:prstGeom>
        </p:spPr>
      </p:pic>
      <p:pic>
        <p:nvPicPr>
          <p:cNvPr id="8" name="Grafikk 7" descr="Mann og kvinne">
            <a:extLst>
              <a:ext uri="{FF2B5EF4-FFF2-40B4-BE49-F238E27FC236}">
                <a16:creationId xmlns:a16="http://schemas.microsoft.com/office/drawing/2014/main" id="{E344F550-C597-4BB1-B350-D89035D2A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8799" y="1054661"/>
            <a:ext cx="1858999" cy="1858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Grafikk 10" descr="Mann og kvinne">
            <a:extLst>
              <a:ext uri="{FF2B5EF4-FFF2-40B4-BE49-F238E27FC236}">
                <a16:creationId xmlns:a16="http://schemas.microsoft.com/office/drawing/2014/main" id="{22EFECA9-D27D-4F53-97AF-10E1685EEF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2870" y="1284018"/>
            <a:ext cx="1858999" cy="1858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Grafikk 11" descr="Mann og kvinne">
            <a:extLst>
              <a:ext uri="{FF2B5EF4-FFF2-40B4-BE49-F238E27FC236}">
                <a16:creationId xmlns:a16="http://schemas.microsoft.com/office/drawing/2014/main" id="{B25D9BBB-CBB8-4953-A9BC-845541B68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85979" y="1207061"/>
            <a:ext cx="1858999" cy="1858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Grafikk 18" descr="Kvinne">
            <a:extLst>
              <a:ext uri="{FF2B5EF4-FFF2-40B4-BE49-F238E27FC236}">
                <a16:creationId xmlns:a16="http://schemas.microsoft.com/office/drawing/2014/main" id="{D24D3EA8-C07C-4750-B43E-90E4FA12E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9829" y="1209758"/>
            <a:ext cx="1632991" cy="1632991"/>
          </a:xfrm>
          <a:prstGeom prst="rect">
            <a:avLst/>
          </a:prstGeom>
        </p:spPr>
      </p:pic>
      <p:pic>
        <p:nvPicPr>
          <p:cNvPr id="10" name="Grafikk 9" descr="Mann og kvinne">
            <a:extLst>
              <a:ext uri="{FF2B5EF4-FFF2-40B4-BE49-F238E27FC236}">
                <a16:creationId xmlns:a16="http://schemas.microsoft.com/office/drawing/2014/main" id="{C82EFA9B-EEEC-4189-BEC3-86EE69D121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66833" y="1930043"/>
            <a:ext cx="1858999" cy="1858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Grafikk 8" descr="Mann og kvinne">
            <a:extLst>
              <a:ext uri="{FF2B5EF4-FFF2-40B4-BE49-F238E27FC236}">
                <a16:creationId xmlns:a16="http://schemas.microsoft.com/office/drawing/2014/main" id="{27DE32F6-98DB-4718-919F-B38AB67F10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53588" y="2136560"/>
            <a:ext cx="1858999" cy="1858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Alternativ prosess 20">
            <a:extLst>
              <a:ext uri="{FF2B5EF4-FFF2-40B4-BE49-F238E27FC236}">
                <a16:creationId xmlns:a16="http://schemas.microsoft.com/office/drawing/2014/main" id="{BBBF022F-E4AB-42E9-BA0D-6DC2A772D98C}"/>
              </a:ext>
            </a:extLst>
          </p:cNvPr>
          <p:cNvSpPr/>
          <p:nvPr/>
        </p:nvSpPr>
        <p:spPr>
          <a:xfrm>
            <a:off x="5820785" y="5971590"/>
            <a:ext cx="1797946" cy="613377"/>
          </a:xfrm>
          <a:prstGeom prst="flowChartAlternateProcess">
            <a:avLst/>
          </a:prstGeom>
          <a:solidFill>
            <a:srgbClr val="C094C7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Anne Lene</a:t>
            </a:r>
          </a:p>
        </p:txBody>
      </p:sp>
      <p:sp>
        <p:nvSpPr>
          <p:cNvPr id="22" name="Alternativ prosess 21">
            <a:extLst>
              <a:ext uri="{FF2B5EF4-FFF2-40B4-BE49-F238E27FC236}">
                <a16:creationId xmlns:a16="http://schemas.microsoft.com/office/drawing/2014/main" id="{FD2AB4E1-CD5B-4D92-994C-EDFBDCA43E2D}"/>
              </a:ext>
            </a:extLst>
          </p:cNvPr>
          <p:cNvSpPr/>
          <p:nvPr/>
        </p:nvSpPr>
        <p:spPr>
          <a:xfrm>
            <a:off x="827265" y="2512550"/>
            <a:ext cx="1797946" cy="613377"/>
          </a:xfrm>
          <a:prstGeom prst="flowChartAlternateProcess">
            <a:avLst/>
          </a:prstGeom>
          <a:solidFill>
            <a:srgbClr val="006600"/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Stab</a:t>
            </a:r>
          </a:p>
        </p:txBody>
      </p:sp>
      <p:sp>
        <p:nvSpPr>
          <p:cNvPr id="23" name="Alternativ prosess 22">
            <a:extLst>
              <a:ext uri="{FF2B5EF4-FFF2-40B4-BE49-F238E27FC236}">
                <a16:creationId xmlns:a16="http://schemas.microsoft.com/office/drawing/2014/main" id="{6E9D511E-0F9A-43AD-A4C6-DD8484CA0EE9}"/>
              </a:ext>
            </a:extLst>
          </p:cNvPr>
          <p:cNvSpPr/>
          <p:nvPr/>
        </p:nvSpPr>
        <p:spPr>
          <a:xfrm>
            <a:off x="6866405" y="3543314"/>
            <a:ext cx="1797946" cy="613377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dirty="0"/>
              <a:t>Endrings team</a:t>
            </a:r>
          </a:p>
        </p:txBody>
      </p:sp>
      <p:pic>
        <p:nvPicPr>
          <p:cNvPr id="25" name="Grafikk 24" descr="Telefon">
            <a:extLst>
              <a:ext uri="{FF2B5EF4-FFF2-40B4-BE49-F238E27FC236}">
                <a16:creationId xmlns:a16="http://schemas.microsoft.com/office/drawing/2014/main" id="{D0C29D3D-9281-40EF-8F92-47E77F7684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805358" y="5128381"/>
            <a:ext cx="914400" cy="914400"/>
          </a:xfrm>
          <a:prstGeom prst="rect">
            <a:avLst/>
          </a:prstGeom>
        </p:spPr>
      </p:pic>
      <p:pic>
        <p:nvPicPr>
          <p:cNvPr id="31" name="Grafikk 30" descr="Globus Amerika">
            <a:extLst>
              <a:ext uri="{FF2B5EF4-FFF2-40B4-BE49-F238E27FC236}">
                <a16:creationId xmlns:a16="http://schemas.microsoft.com/office/drawing/2014/main" id="{4B93E883-8081-4C80-9CBD-04CF5DF7A9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680252" y="942408"/>
            <a:ext cx="914400" cy="914400"/>
          </a:xfrm>
          <a:prstGeom prst="rect">
            <a:avLst/>
          </a:prstGeom>
        </p:spPr>
      </p:pic>
      <p:pic>
        <p:nvPicPr>
          <p:cNvPr id="35" name="Grafikk 34" descr="Tankeboble">
            <a:extLst>
              <a:ext uri="{FF2B5EF4-FFF2-40B4-BE49-F238E27FC236}">
                <a16:creationId xmlns:a16="http://schemas.microsoft.com/office/drawing/2014/main" id="{1C4DC815-2FA7-4AD2-9D50-83965AD535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30693" y="4990974"/>
            <a:ext cx="914400" cy="914400"/>
          </a:xfrm>
          <a:prstGeom prst="rect">
            <a:avLst/>
          </a:prstGeom>
        </p:spPr>
      </p:pic>
      <p:pic>
        <p:nvPicPr>
          <p:cNvPr id="42" name="Grafikk 41" descr="Teleskop">
            <a:extLst>
              <a:ext uri="{FF2B5EF4-FFF2-40B4-BE49-F238E27FC236}">
                <a16:creationId xmlns:a16="http://schemas.microsoft.com/office/drawing/2014/main" id="{1D6E2398-C438-483F-89D1-EA543AE796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685251" y="1950811"/>
            <a:ext cx="914400" cy="914400"/>
          </a:xfrm>
          <a:prstGeom prst="rect">
            <a:avLst/>
          </a:prstGeom>
        </p:spPr>
      </p:pic>
      <p:pic>
        <p:nvPicPr>
          <p:cNvPr id="44" name="Grafikk 43" descr="Tommelen-opp-tegn">
            <a:extLst>
              <a:ext uri="{FF2B5EF4-FFF2-40B4-BE49-F238E27FC236}">
                <a16:creationId xmlns:a16="http://schemas.microsoft.com/office/drawing/2014/main" id="{F80D155D-44D7-457C-BC01-1C60CE603E0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23418" y="347856"/>
            <a:ext cx="914400" cy="914400"/>
          </a:xfrm>
          <a:prstGeom prst="rect">
            <a:avLst/>
          </a:prstGeom>
        </p:spPr>
      </p:pic>
      <p:pic>
        <p:nvPicPr>
          <p:cNvPr id="47" name="Grafikk 46" descr="Håndtrykk">
            <a:extLst>
              <a:ext uri="{FF2B5EF4-FFF2-40B4-BE49-F238E27FC236}">
                <a16:creationId xmlns:a16="http://schemas.microsoft.com/office/drawing/2014/main" id="{885532E6-7B57-4C07-BBA2-7C13CFB3BE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90171" y="1321522"/>
            <a:ext cx="1131762" cy="1131762"/>
          </a:xfrm>
          <a:prstGeom prst="rect">
            <a:avLst/>
          </a:prstGeom>
        </p:spPr>
      </p:pic>
      <p:pic>
        <p:nvPicPr>
          <p:cNvPr id="24" name="Bilde 23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851F8881-E620-4E54-BC59-217F3F5965DD}"/>
              </a:ext>
            </a:extLst>
          </p:cNvPr>
          <p:cNvPicPr>
            <a:picLocks noChangeAspect="1"/>
          </p:cNvPicPr>
          <p:nvPr/>
        </p:nvPicPr>
        <p:blipFill>
          <a:blip r:embed="rId29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DA35E958-2D32-4D83-89B4-E9F849B70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440C2E1-72B6-41AD-9816-CE6FA68779ED}"/>
              </a:ext>
            </a:extLst>
          </p:cNvPr>
          <p:cNvSpPr/>
          <p:nvPr/>
        </p:nvSpPr>
        <p:spPr>
          <a:xfrm>
            <a:off x="3149746" y="5887074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Skap en visjon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0ADF068-52FB-4DA8-85C9-D0A4013B345E}"/>
              </a:ext>
            </a:extLst>
          </p:cNvPr>
          <p:cNvSpPr txBox="1"/>
          <p:nvPr/>
        </p:nvSpPr>
        <p:spPr>
          <a:xfrm rot="21066583">
            <a:off x="489499" y="2326187"/>
            <a:ext cx="109979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600" b="1" dirty="0">
                <a:solidFill>
                  <a:srgbClr val="FF0000"/>
                </a:solidFill>
              </a:rPr>
              <a:t>For en tid som denne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14606BB-AB45-4EC6-B976-FE3BF11F0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9910" y="3816530"/>
            <a:ext cx="3107403" cy="2660469"/>
          </a:xfrm>
          <a:prstGeom prst="rect">
            <a:avLst/>
          </a:prstGeom>
        </p:spPr>
      </p:pic>
      <p:pic>
        <p:nvPicPr>
          <p:cNvPr id="6" name="Bilde 5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5EB06E8F-172C-459A-8E80-D6BFCFB121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28AE52A-D23E-4736-BB46-4CCCE04FD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Kube 1">
            <a:extLst>
              <a:ext uri="{FF2B5EF4-FFF2-40B4-BE49-F238E27FC236}">
                <a16:creationId xmlns:a16="http://schemas.microsoft.com/office/drawing/2014/main" id="{13FA2358-BAFE-4196-9FA3-DB0750B7CAEC}"/>
              </a:ext>
            </a:extLst>
          </p:cNvPr>
          <p:cNvSpPr/>
          <p:nvPr/>
        </p:nvSpPr>
        <p:spPr>
          <a:xfrm>
            <a:off x="666726" y="4521200"/>
            <a:ext cx="984273" cy="9525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Kube 2">
            <a:extLst>
              <a:ext uri="{FF2B5EF4-FFF2-40B4-BE49-F238E27FC236}">
                <a16:creationId xmlns:a16="http://schemas.microsoft.com/office/drawing/2014/main" id="{48131256-808A-454B-9388-EB5BE51C912E}"/>
              </a:ext>
            </a:extLst>
          </p:cNvPr>
          <p:cNvSpPr/>
          <p:nvPr/>
        </p:nvSpPr>
        <p:spPr>
          <a:xfrm>
            <a:off x="2089126" y="4279900"/>
            <a:ext cx="984273" cy="1193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Kube 3">
            <a:extLst>
              <a:ext uri="{FF2B5EF4-FFF2-40B4-BE49-F238E27FC236}">
                <a16:creationId xmlns:a16="http://schemas.microsoft.com/office/drawing/2014/main" id="{28829321-8FAB-424F-B64E-450FFD9A399D}"/>
              </a:ext>
            </a:extLst>
          </p:cNvPr>
          <p:cNvSpPr/>
          <p:nvPr/>
        </p:nvSpPr>
        <p:spPr>
          <a:xfrm>
            <a:off x="3511526" y="4025900"/>
            <a:ext cx="984273" cy="1447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DC237EC8-D7E4-448C-BD0F-1A163E80A582}"/>
              </a:ext>
            </a:extLst>
          </p:cNvPr>
          <p:cNvCxnSpPr>
            <a:cxnSpLocks/>
          </p:cNvCxnSpPr>
          <p:nvPr/>
        </p:nvCxnSpPr>
        <p:spPr>
          <a:xfrm flipH="1" flipV="1">
            <a:off x="882665" y="1944456"/>
            <a:ext cx="44643" cy="2565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08E97B07-7105-4A5D-8D4A-B6614E8BA61F}"/>
              </a:ext>
            </a:extLst>
          </p:cNvPr>
          <p:cNvCxnSpPr>
            <a:cxnSpLocks/>
          </p:cNvCxnSpPr>
          <p:nvPr/>
        </p:nvCxnSpPr>
        <p:spPr>
          <a:xfrm flipV="1">
            <a:off x="4495799" y="1955800"/>
            <a:ext cx="0" cy="20701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B8A5D24-A6E4-4B5F-8A09-1FA4FA4CAEC4}"/>
              </a:ext>
            </a:extLst>
          </p:cNvPr>
          <p:cNvSpPr txBox="1"/>
          <p:nvPr/>
        </p:nvSpPr>
        <p:spPr>
          <a:xfrm>
            <a:off x="1343011" y="1613754"/>
            <a:ext cx="27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Skape et</a:t>
            </a:r>
          </a:p>
          <a:p>
            <a:pPr algn="ctr"/>
            <a:r>
              <a:rPr lang="nb-NO" sz="2400" b="1" dirty="0"/>
              <a:t>klima for endring 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3416E4F-56DE-43AB-9F03-4E0786EE088B}"/>
              </a:ext>
            </a:extLst>
          </p:cNvPr>
          <p:cNvCxnSpPr/>
          <p:nvPr/>
        </p:nvCxnSpPr>
        <p:spPr>
          <a:xfrm>
            <a:off x="933426" y="1945566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FB6A5F7C-EAEA-449A-9F95-8B6D1A206FF3}"/>
              </a:ext>
            </a:extLst>
          </p:cNvPr>
          <p:cNvCxnSpPr/>
          <p:nvPr/>
        </p:nvCxnSpPr>
        <p:spPr>
          <a:xfrm>
            <a:off x="3570268" y="1935332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A8F38C46-C7D2-4CD5-B2A5-4CC99752311C}"/>
              </a:ext>
            </a:extLst>
          </p:cNvPr>
          <p:cNvSpPr/>
          <p:nvPr/>
        </p:nvSpPr>
        <p:spPr>
          <a:xfrm>
            <a:off x="3051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Krisestemning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520F3D5-C4A9-4792-BDD0-28A9B722B5C0}"/>
              </a:ext>
            </a:extLst>
          </p:cNvPr>
          <p:cNvSpPr/>
          <p:nvPr/>
        </p:nvSpPr>
        <p:spPr>
          <a:xfrm>
            <a:off x="17275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Bygge endrings team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D66A7A4-3052-4A1D-A480-3BFC3D0EBA2A}"/>
              </a:ext>
            </a:extLst>
          </p:cNvPr>
          <p:cNvSpPr/>
          <p:nvPr/>
        </p:nvSpPr>
        <p:spPr>
          <a:xfrm>
            <a:off x="3149746" y="5887074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Skap en visjon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F7F16FE-A205-45AB-97CF-BE41FF7702BC}"/>
              </a:ext>
            </a:extLst>
          </p:cNvPr>
          <p:cNvSpPr/>
          <p:nvPr/>
        </p:nvSpPr>
        <p:spPr>
          <a:xfrm>
            <a:off x="710207" y="46482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192C7B0-918A-4743-8BAD-12A435BB27F4}"/>
              </a:ext>
            </a:extLst>
          </p:cNvPr>
          <p:cNvSpPr/>
          <p:nvPr/>
        </p:nvSpPr>
        <p:spPr>
          <a:xfrm>
            <a:off x="220163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7798E72-EAE9-48FF-8A22-BD028971E3E4}"/>
              </a:ext>
            </a:extLst>
          </p:cNvPr>
          <p:cNvSpPr/>
          <p:nvPr/>
        </p:nvSpPr>
        <p:spPr>
          <a:xfrm>
            <a:off x="3607160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3769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0526F69F-6463-4A4A-82FF-B75A5E27C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22A5F22-5A2D-4EA7-B759-46CF1BB73597}"/>
              </a:ext>
            </a:extLst>
          </p:cNvPr>
          <p:cNvSpPr/>
          <p:nvPr/>
        </p:nvSpPr>
        <p:spPr>
          <a:xfrm>
            <a:off x="4571953" y="5892878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Kommuniser</a:t>
            </a:r>
          </a:p>
          <a:p>
            <a:pPr algn="ctr"/>
            <a:r>
              <a:rPr lang="nb-NO" sz="1400" dirty="0"/>
              <a:t>Visjon/ strategi</a:t>
            </a:r>
            <a:r>
              <a:rPr lang="nb-NO" sz="1600" dirty="0"/>
              <a:t>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C5CEA13-087D-4481-B9D5-708A4E48DA34}"/>
              </a:ext>
            </a:extLst>
          </p:cNvPr>
          <p:cNvSpPr txBox="1"/>
          <p:nvPr/>
        </p:nvSpPr>
        <p:spPr>
          <a:xfrm>
            <a:off x="6612952" y="894848"/>
            <a:ext cx="20191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8001"/>
                </a:solidFill>
              </a:rPr>
              <a:t>menigheten </a:t>
            </a:r>
          </a:p>
          <a:p>
            <a:r>
              <a:rPr lang="nb-NO" sz="2800" dirty="0">
                <a:solidFill>
                  <a:srgbClr val="008001"/>
                </a:solidFill>
              </a:rPr>
              <a:t>styre </a:t>
            </a:r>
          </a:p>
          <a:p>
            <a:r>
              <a:rPr lang="nb-NO" sz="2800" dirty="0">
                <a:solidFill>
                  <a:srgbClr val="008001"/>
                </a:solidFill>
              </a:rPr>
              <a:t>eldste</a:t>
            </a:r>
          </a:p>
          <a:p>
            <a:r>
              <a:rPr lang="nb-NO" sz="2800" dirty="0">
                <a:solidFill>
                  <a:srgbClr val="008001"/>
                </a:solidFill>
              </a:rPr>
              <a:t>stab</a:t>
            </a:r>
            <a:endParaRPr lang="nb-NO" dirty="0">
              <a:solidFill>
                <a:srgbClr val="00800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4C85CB6-1D19-4160-87B7-076F15624C21}"/>
              </a:ext>
            </a:extLst>
          </p:cNvPr>
          <p:cNvSpPr txBox="1"/>
          <p:nvPr/>
        </p:nvSpPr>
        <p:spPr>
          <a:xfrm>
            <a:off x="6754628" y="3431677"/>
            <a:ext cx="2385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8001"/>
                </a:solidFill>
              </a:rPr>
              <a:t>Fredheim 2025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802BC45-798F-4426-AE50-B02A5FEAF342}"/>
              </a:ext>
            </a:extLst>
          </p:cNvPr>
          <p:cNvSpPr/>
          <p:nvPr/>
        </p:nvSpPr>
        <p:spPr>
          <a:xfrm>
            <a:off x="4380084" y="1479625"/>
            <a:ext cx="15377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Info til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4CF9D6-35B3-4322-8357-300B5AAA0F61}"/>
              </a:ext>
            </a:extLst>
          </p:cNvPr>
          <p:cNvSpPr/>
          <p:nvPr/>
        </p:nvSpPr>
        <p:spPr>
          <a:xfrm>
            <a:off x="2156655" y="3354188"/>
            <a:ext cx="3761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600" b="1" dirty="0" err="1">
                <a:solidFill>
                  <a:srgbClr val="00CC00"/>
                </a:solidFill>
              </a:rPr>
              <a:t>Bake</a:t>
            </a:r>
            <a:r>
              <a:rPr lang="nb-NO" sz="3600" b="1" dirty="0">
                <a:solidFill>
                  <a:srgbClr val="00CC00"/>
                </a:solidFill>
              </a:rPr>
              <a:t> inn i visjonen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F08C5AE-3448-4113-B906-5C18AB11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3537">
            <a:off x="548692" y="964822"/>
            <a:ext cx="3269041" cy="1902582"/>
          </a:xfrm>
          <a:prstGeom prst="rect">
            <a:avLst/>
          </a:prstGeom>
        </p:spPr>
      </p:pic>
      <p:sp>
        <p:nvSpPr>
          <p:cNvPr id="12" name="Høyre klammeparentes 11">
            <a:extLst>
              <a:ext uri="{FF2B5EF4-FFF2-40B4-BE49-F238E27FC236}">
                <a16:creationId xmlns:a16="http://schemas.microsoft.com/office/drawing/2014/main" id="{F2DEED82-D28B-4748-AF66-03572D8859DC}"/>
              </a:ext>
            </a:extLst>
          </p:cNvPr>
          <p:cNvSpPr/>
          <p:nvPr/>
        </p:nvSpPr>
        <p:spPr>
          <a:xfrm>
            <a:off x="6122378" y="1276478"/>
            <a:ext cx="286009" cy="1052623"/>
          </a:xfrm>
          <a:prstGeom prst="rightBrace">
            <a:avLst>
              <a:gd name="adj1" fmla="val 71532"/>
              <a:gd name="adj2" fmla="val 50000"/>
            </a:avLst>
          </a:prstGeom>
          <a:ln w="38100">
            <a:solidFill>
              <a:srgbClr val="00800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Høyre klammeparentes 12">
            <a:extLst>
              <a:ext uri="{FF2B5EF4-FFF2-40B4-BE49-F238E27FC236}">
                <a16:creationId xmlns:a16="http://schemas.microsoft.com/office/drawing/2014/main" id="{61DF3835-C895-44CD-B7CA-212D81DF744B}"/>
              </a:ext>
            </a:extLst>
          </p:cNvPr>
          <p:cNvSpPr/>
          <p:nvPr/>
        </p:nvSpPr>
        <p:spPr>
          <a:xfrm>
            <a:off x="6193216" y="3151041"/>
            <a:ext cx="286009" cy="1052623"/>
          </a:xfrm>
          <a:prstGeom prst="rightBrace">
            <a:avLst>
              <a:gd name="adj1" fmla="val 71532"/>
              <a:gd name="adj2" fmla="val 50000"/>
            </a:avLst>
          </a:prstGeom>
          <a:ln w="38100">
            <a:solidFill>
              <a:srgbClr val="00800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A9932875-D3E3-400A-9AF0-561BD890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CDD0F80D-0F5E-4DF6-ACDA-2F174DCCE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7D7579FB-4137-476B-AC65-E457929D3D4C}"/>
              </a:ext>
            </a:extLst>
          </p:cNvPr>
          <p:cNvSpPr/>
          <p:nvPr/>
        </p:nvSpPr>
        <p:spPr>
          <a:xfrm>
            <a:off x="59943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Fjerne hindringer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80581CF-CE32-45B0-AAEC-DC6258D62E86}"/>
              </a:ext>
            </a:extLst>
          </p:cNvPr>
          <p:cNvSpPr txBox="1"/>
          <p:nvPr/>
        </p:nvSpPr>
        <p:spPr>
          <a:xfrm>
            <a:off x="1712537" y="784536"/>
            <a:ext cx="3351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Finne nye ledere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BC7AF8-1D1C-4274-A458-0C5E0616D222}"/>
              </a:ext>
            </a:extLst>
          </p:cNvPr>
          <p:cNvSpPr txBox="1"/>
          <p:nvPr/>
        </p:nvSpPr>
        <p:spPr>
          <a:xfrm>
            <a:off x="1712537" y="1590487"/>
            <a:ext cx="6256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Implementere visjon og strategi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219902C-213F-42F3-8D73-2020AA7D6403}"/>
              </a:ext>
            </a:extLst>
          </p:cNvPr>
          <p:cNvSpPr txBox="1"/>
          <p:nvPr/>
        </p:nvSpPr>
        <p:spPr>
          <a:xfrm>
            <a:off x="1712537" y="2396438"/>
            <a:ext cx="562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Investere i lokalene til barna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750B0EC-0D53-4D57-8D61-655437588D10}"/>
              </a:ext>
            </a:extLst>
          </p:cNvPr>
          <p:cNvSpPr txBox="1"/>
          <p:nvPr/>
        </p:nvSpPr>
        <p:spPr>
          <a:xfrm>
            <a:off x="1712537" y="3202389"/>
            <a:ext cx="3997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Ansvarliggjorte stab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810F483-BFBF-4168-92B5-222510AD3AA3}"/>
              </a:ext>
            </a:extLst>
          </p:cNvPr>
          <p:cNvSpPr txBox="1"/>
          <p:nvPr/>
        </p:nvSpPr>
        <p:spPr>
          <a:xfrm>
            <a:off x="1712537" y="4008340"/>
            <a:ext cx="606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Fjerne «</a:t>
            </a:r>
            <a:r>
              <a:rPr lang="nb-NO" sz="3600" dirty="0">
                <a:solidFill>
                  <a:srgbClr val="00CC00"/>
                </a:solidFill>
              </a:rPr>
              <a:t>senior pastor </a:t>
            </a:r>
            <a:r>
              <a:rPr lang="nb-NO" sz="3600" dirty="0" err="1">
                <a:solidFill>
                  <a:srgbClr val="00CC00"/>
                </a:solidFill>
              </a:rPr>
              <a:t>complex</a:t>
            </a:r>
            <a:r>
              <a:rPr lang="nb-NO" sz="3600" dirty="0">
                <a:solidFill>
                  <a:srgbClr val="00CC00"/>
                </a:solidFill>
              </a:rPr>
              <a:t>»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064BF85-7E40-4349-ABF3-8A77562E4932}"/>
              </a:ext>
            </a:extLst>
          </p:cNvPr>
          <p:cNvSpPr txBox="1"/>
          <p:nvPr/>
        </p:nvSpPr>
        <p:spPr>
          <a:xfrm>
            <a:off x="1712537" y="4814291"/>
            <a:ext cx="8037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b="1" dirty="0">
                <a:solidFill>
                  <a:srgbClr val="00CC00"/>
                </a:solidFill>
              </a:rPr>
              <a:t>Heve anseelsen på tjenesten i barnekirka</a:t>
            </a:r>
          </a:p>
        </p:txBody>
      </p:sp>
      <p:pic>
        <p:nvPicPr>
          <p:cNvPr id="10" name="Bilde 9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259171A6-21F0-4FD3-A92B-927D833A0A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>
            <a:extLst>
              <a:ext uri="{FF2B5EF4-FFF2-40B4-BE49-F238E27FC236}">
                <a16:creationId xmlns:a16="http://schemas.microsoft.com/office/drawing/2014/main" id="{FB66B602-9ACD-4B23-B94B-E83FB99E7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6EC8A65-EE7E-445E-8FDD-64AADC24ECFC}"/>
              </a:ext>
            </a:extLst>
          </p:cNvPr>
          <p:cNvSpPr/>
          <p:nvPr/>
        </p:nvSpPr>
        <p:spPr>
          <a:xfrm>
            <a:off x="74167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Synliggjør resultat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2F7C565-2018-46C2-8CE2-9702CAACB9C1}"/>
              </a:ext>
            </a:extLst>
          </p:cNvPr>
          <p:cNvSpPr txBox="1"/>
          <p:nvPr/>
        </p:nvSpPr>
        <p:spPr>
          <a:xfrm>
            <a:off x="6146827" y="5290621"/>
            <a:ext cx="583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5B939C"/>
                </a:solidFill>
              </a:rPr>
              <a:t>10 barn bestemte seg for å følge Jesus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20E9237-B1C7-4C48-BC6B-BF34AA90840D}"/>
              </a:ext>
            </a:extLst>
          </p:cNvPr>
          <p:cNvSpPr txBox="1"/>
          <p:nvPr/>
        </p:nvSpPr>
        <p:spPr>
          <a:xfrm>
            <a:off x="4491641" y="1546781"/>
            <a:ext cx="356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FF33CC"/>
                </a:solidFill>
              </a:rPr>
              <a:t>Språk for tro i hjemmet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0F83C43-FFA7-4B1B-8102-EA5D49C598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73" y="1974001"/>
            <a:ext cx="1714500" cy="17145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3CA6B87-612D-4BD5-8113-4F7DAAD20F26}"/>
              </a:ext>
            </a:extLst>
          </p:cNvPr>
          <p:cNvSpPr txBox="1"/>
          <p:nvPr/>
        </p:nvSpPr>
        <p:spPr>
          <a:xfrm>
            <a:off x="1779766" y="3503835"/>
            <a:ext cx="355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>
                <a:solidFill>
                  <a:srgbClr val="5072B0"/>
                </a:solidFill>
              </a:rPr>
              <a:t>Famile</a:t>
            </a:r>
            <a:r>
              <a:rPr lang="nb-NO" sz="3200" dirty="0">
                <a:solidFill>
                  <a:srgbClr val="5072B0"/>
                </a:solidFill>
              </a:rPr>
              <a:t> ber sammen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4C72FFE-2E6C-4841-A65D-020808C932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57" y="3450912"/>
            <a:ext cx="829035" cy="82903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F822F49-215B-46A1-B775-E211867513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67" y="4436984"/>
            <a:ext cx="829035" cy="82903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EFD03163-A2AA-4E98-832E-C46C86D9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41" y="3798394"/>
            <a:ext cx="829035" cy="82903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BA192B5-D9DA-4F08-BAF1-E222E364AF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26" y="4456428"/>
            <a:ext cx="829035" cy="82903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59FD165-15A2-4704-B41B-2111DC91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54" y="4506047"/>
            <a:ext cx="829035" cy="82903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7C964B9-3770-4C80-8E3B-5F3C77A894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22" y="2738455"/>
            <a:ext cx="829035" cy="82903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E9FCB03-F140-4BBF-906F-EF3F2C726E9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92" y="3878329"/>
            <a:ext cx="829035" cy="829035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A04B5256-278C-495C-B75B-C2A07C5BDC9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41" y="2847299"/>
            <a:ext cx="829035" cy="82903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EEA9278-9D24-41C4-A215-0252F87696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13" y="2905395"/>
            <a:ext cx="829035" cy="829035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E8FFF773-29B2-4E27-8BFB-1673ADA8D7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431" y="3538087"/>
            <a:ext cx="829035" cy="829035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43F7690-3E0B-4537-892C-2901921D17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234" y="3527215"/>
            <a:ext cx="829035" cy="829035"/>
          </a:xfrm>
          <a:prstGeom prst="rect">
            <a:avLst/>
          </a:prstGeom>
        </p:spPr>
      </p:pic>
      <p:pic>
        <p:nvPicPr>
          <p:cNvPr id="24" name="Grafikk 23" descr="Chat">
            <a:extLst>
              <a:ext uri="{FF2B5EF4-FFF2-40B4-BE49-F238E27FC236}">
                <a16:creationId xmlns:a16="http://schemas.microsoft.com/office/drawing/2014/main" id="{C5271E90-4E2A-421F-BC62-1FA348437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2374" y="473669"/>
            <a:ext cx="1459027" cy="1459027"/>
          </a:xfrm>
          <a:prstGeom prst="rect">
            <a:avLst/>
          </a:prstGeom>
        </p:spPr>
      </p:pic>
      <p:pic>
        <p:nvPicPr>
          <p:cNvPr id="26" name="Grafikk 25" descr="Barn">
            <a:extLst>
              <a:ext uri="{FF2B5EF4-FFF2-40B4-BE49-F238E27FC236}">
                <a16:creationId xmlns:a16="http://schemas.microsoft.com/office/drawing/2014/main" id="{260E4D3B-ED1F-494B-B65D-E85C5BE774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09039" y="5037398"/>
            <a:ext cx="1212084" cy="1212084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1B167AD8-FCF0-4A18-9525-5D19F1A49476}"/>
              </a:ext>
            </a:extLst>
          </p:cNvPr>
          <p:cNvSpPr txBox="1"/>
          <p:nvPr/>
        </p:nvSpPr>
        <p:spPr>
          <a:xfrm>
            <a:off x="2421123" y="5335082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>
                <a:solidFill>
                  <a:srgbClr val="C00000"/>
                </a:solidFill>
              </a:rPr>
              <a:t>Økning</a:t>
            </a:r>
          </a:p>
        </p:txBody>
      </p:sp>
      <p:pic>
        <p:nvPicPr>
          <p:cNvPr id="23" name="Bilde 22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3E09AF43-6654-4EDD-95C4-E7E029BEEB2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58EC5538-4CA2-4AF7-8A39-6938146B2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Kube 1">
            <a:extLst>
              <a:ext uri="{FF2B5EF4-FFF2-40B4-BE49-F238E27FC236}">
                <a16:creationId xmlns:a16="http://schemas.microsoft.com/office/drawing/2014/main" id="{5AFF4655-0571-4B6A-BEFD-99D64330637A}"/>
              </a:ext>
            </a:extLst>
          </p:cNvPr>
          <p:cNvSpPr/>
          <p:nvPr/>
        </p:nvSpPr>
        <p:spPr>
          <a:xfrm>
            <a:off x="4933926" y="3822700"/>
            <a:ext cx="984273" cy="1651000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Kube 2">
            <a:extLst>
              <a:ext uri="{FF2B5EF4-FFF2-40B4-BE49-F238E27FC236}">
                <a16:creationId xmlns:a16="http://schemas.microsoft.com/office/drawing/2014/main" id="{3C37E1BD-9F0D-4101-9511-9BF8F43B8020}"/>
              </a:ext>
            </a:extLst>
          </p:cNvPr>
          <p:cNvSpPr/>
          <p:nvPr/>
        </p:nvSpPr>
        <p:spPr>
          <a:xfrm>
            <a:off x="6356326" y="3661282"/>
            <a:ext cx="984273" cy="1812418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Kube 3">
            <a:extLst>
              <a:ext uri="{FF2B5EF4-FFF2-40B4-BE49-F238E27FC236}">
                <a16:creationId xmlns:a16="http://schemas.microsoft.com/office/drawing/2014/main" id="{2A3297E4-E2C2-4E6B-9A42-603D73E1C2BF}"/>
              </a:ext>
            </a:extLst>
          </p:cNvPr>
          <p:cNvSpPr/>
          <p:nvPr/>
        </p:nvSpPr>
        <p:spPr>
          <a:xfrm>
            <a:off x="7820016" y="3348291"/>
            <a:ext cx="920773" cy="2125409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9FDEB1EA-FA45-4A2E-8679-2540B6088B75}"/>
              </a:ext>
            </a:extLst>
          </p:cNvPr>
          <p:cNvCxnSpPr>
            <a:cxnSpLocks/>
          </p:cNvCxnSpPr>
          <p:nvPr/>
        </p:nvCxnSpPr>
        <p:spPr>
          <a:xfrm flipV="1">
            <a:off x="5181599" y="1955800"/>
            <a:ext cx="0" cy="18669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BBC9847A-446B-44DD-8CC9-2E3BEC037EAA}"/>
              </a:ext>
            </a:extLst>
          </p:cNvPr>
          <p:cNvCxnSpPr>
            <a:cxnSpLocks/>
          </p:cNvCxnSpPr>
          <p:nvPr/>
        </p:nvCxnSpPr>
        <p:spPr>
          <a:xfrm flipV="1">
            <a:off x="8702688" y="1955800"/>
            <a:ext cx="0" cy="13924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D870543-CB30-4AB4-8297-3FAA4EA93ACF}"/>
              </a:ext>
            </a:extLst>
          </p:cNvPr>
          <p:cNvSpPr txBox="1"/>
          <p:nvPr/>
        </p:nvSpPr>
        <p:spPr>
          <a:xfrm>
            <a:off x="5567358" y="1446405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Engasjere og aktivere hele organisasjonen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4FEB2E08-B76D-4789-8C62-DD07E5580615}"/>
              </a:ext>
            </a:extLst>
          </p:cNvPr>
          <p:cNvCxnSpPr>
            <a:cxnSpLocks/>
          </p:cNvCxnSpPr>
          <p:nvPr/>
        </p:nvCxnSpPr>
        <p:spPr>
          <a:xfrm>
            <a:off x="5181599" y="1975898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D108BEB3-9C40-4CE3-B1B7-0DC8DDAA1240}"/>
              </a:ext>
            </a:extLst>
          </p:cNvPr>
          <p:cNvCxnSpPr>
            <a:cxnSpLocks/>
          </p:cNvCxnSpPr>
          <p:nvPr/>
        </p:nvCxnSpPr>
        <p:spPr>
          <a:xfrm>
            <a:off x="7966088" y="1930030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>
            <a:extLst>
              <a:ext uri="{FF2B5EF4-FFF2-40B4-BE49-F238E27FC236}">
                <a16:creationId xmlns:a16="http://schemas.microsoft.com/office/drawing/2014/main" id="{B15F5154-E433-4945-833A-B9AE403BBDFE}"/>
              </a:ext>
            </a:extLst>
          </p:cNvPr>
          <p:cNvSpPr/>
          <p:nvPr/>
        </p:nvSpPr>
        <p:spPr>
          <a:xfrm>
            <a:off x="4571953" y="5892878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Kommuniser</a:t>
            </a:r>
          </a:p>
          <a:p>
            <a:pPr algn="ctr"/>
            <a:r>
              <a:rPr lang="nb-NO" sz="1400" dirty="0"/>
              <a:t>Visjon/ strategi</a:t>
            </a:r>
            <a:r>
              <a:rPr lang="nb-NO" sz="1600" dirty="0"/>
              <a:t>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79DF933-26F9-4478-BE4F-B217BD6F40D3}"/>
              </a:ext>
            </a:extLst>
          </p:cNvPr>
          <p:cNvSpPr/>
          <p:nvPr/>
        </p:nvSpPr>
        <p:spPr>
          <a:xfrm>
            <a:off x="59943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Fjerne hindringer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30ABEE9-C548-4293-97DE-7D7972CABB47}"/>
              </a:ext>
            </a:extLst>
          </p:cNvPr>
          <p:cNvSpPr/>
          <p:nvPr/>
        </p:nvSpPr>
        <p:spPr>
          <a:xfrm>
            <a:off x="74167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Synliggjør resultat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73B66E7-9DEE-48A9-B294-B5743140E462}"/>
              </a:ext>
            </a:extLst>
          </p:cNvPr>
          <p:cNvSpPr/>
          <p:nvPr/>
        </p:nvSpPr>
        <p:spPr>
          <a:xfrm>
            <a:off x="4965567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CADEE1C-2E82-4971-AAB9-88B198D7839E}"/>
              </a:ext>
            </a:extLst>
          </p:cNvPr>
          <p:cNvSpPr/>
          <p:nvPr/>
        </p:nvSpPr>
        <p:spPr>
          <a:xfrm>
            <a:off x="6387128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D0A6748C-460C-4DC5-A9FF-156AC02CF606}"/>
              </a:ext>
            </a:extLst>
          </p:cNvPr>
          <p:cNvSpPr/>
          <p:nvPr/>
        </p:nvSpPr>
        <p:spPr>
          <a:xfrm>
            <a:off x="7809528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16" name="Bilde 15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A5CC97D8-D7FC-45CE-96C0-0623126158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5D76C938-D06C-4C50-9058-239A32334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DE5EDC38-692F-4941-A685-46842836AB75}"/>
              </a:ext>
            </a:extLst>
          </p:cNvPr>
          <p:cNvSpPr/>
          <p:nvPr/>
        </p:nvSpPr>
        <p:spPr>
          <a:xfrm>
            <a:off x="8838767" y="5865355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Endre andre systemer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FF12201-A174-4B80-A7AF-3527FDE6B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9" b="4914"/>
          <a:stretch/>
        </p:blipFill>
        <p:spPr>
          <a:xfrm>
            <a:off x="342899" y="2133599"/>
            <a:ext cx="7699779" cy="3895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BACB18B-B786-46B8-A59D-8DC8E277E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34" t="21805" r="50000" b="32500"/>
          <a:stretch/>
        </p:blipFill>
        <p:spPr>
          <a:xfrm>
            <a:off x="6116410" y="459921"/>
            <a:ext cx="5732692" cy="495027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C69581A-C5FB-46BF-8092-5303939A763E}"/>
              </a:ext>
            </a:extLst>
          </p:cNvPr>
          <p:cNvCxnSpPr>
            <a:cxnSpLocks/>
          </p:cNvCxnSpPr>
          <p:nvPr/>
        </p:nvCxnSpPr>
        <p:spPr>
          <a:xfrm>
            <a:off x="6832600" y="1554480"/>
            <a:ext cx="1559560" cy="0"/>
          </a:xfrm>
          <a:prstGeom prst="line">
            <a:avLst/>
          </a:prstGeom>
          <a:ln w="38100">
            <a:solidFill>
              <a:srgbClr val="FF111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760A5C-64F7-4CAF-8CCF-B0D9C57E47DD}"/>
              </a:ext>
            </a:extLst>
          </p:cNvPr>
          <p:cNvCxnSpPr>
            <a:cxnSpLocks/>
          </p:cNvCxnSpPr>
          <p:nvPr/>
        </p:nvCxnSpPr>
        <p:spPr>
          <a:xfrm>
            <a:off x="9052560" y="1838960"/>
            <a:ext cx="2341880" cy="0"/>
          </a:xfrm>
          <a:prstGeom prst="line">
            <a:avLst/>
          </a:prstGeom>
          <a:ln w="38100">
            <a:solidFill>
              <a:srgbClr val="FF111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2CE68A1C-9E4D-4F25-BEC3-DE29BEDCB7B7}"/>
              </a:ext>
            </a:extLst>
          </p:cNvPr>
          <p:cNvCxnSpPr>
            <a:cxnSpLocks/>
          </p:cNvCxnSpPr>
          <p:nvPr/>
        </p:nvCxnSpPr>
        <p:spPr>
          <a:xfrm>
            <a:off x="6421120" y="2057400"/>
            <a:ext cx="2783840" cy="0"/>
          </a:xfrm>
          <a:prstGeom prst="line">
            <a:avLst/>
          </a:prstGeom>
          <a:ln w="38100">
            <a:solidFill>
              <a:srgbClr val="FF111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C6B9D74C-8926-47FD-9153-A5D71FB21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32" t="26815" r="50168" b="27901"/>
          <a:stretch/>
        </p:blipFill>
        <p:spPr>
          <a:xfrm rot="20184983">
            <a:off x="821596" y="1389127"/>
            <a:ext cx="6179561" cy="4079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e 9" descr="Et bilde som inneholder objekt&#10;&#10;Beskrivelse som er generert med høy visshet">
            <a:extLst>
              <a:ext uri="{FF2B5EF4-FFF2-40B4-BE49-F238E27FC236}">
                <a16:creationId xmlns:a16="http://schemas.microsoft.com/office/drawing/2014/main" id="{09F08196-FA08-4C6B-B538-25331152889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D583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68" y="6293370"/>
            <a:ext cx="1562688" cy="3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8D5E7BF-DF61-4FB9-A204-7C3ECB7FF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45128" r="2976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185A044-7611-49AB-A500-3BD596E95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t="23216"/>
          <a:stretch/>
        </p:blipFill>
        <p:spPr>
          <a:xfrm rot="21236233">
            <a:off x="646451" y="1986373"/>
            <a:ext cx="6464940" cy="400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37DD098-14D2-4502-9FC3-5E544BB1F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7644">
            <a:off x="7012479" y="1641026"/>
            <a:ext cx="4176464" cy="3132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240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BE713999-117B-4918-A6BE-D8D60E313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DDFEFA1-14C3-4EAC-92CC-8D258CD16AF8}"/>
              </a:ext>
            </a:extLst>
          </p:cNvPr>
          <p:cNvSpPr/>
          <p:nvPr/>
        </p:nvSpPr>
        <p:spPr>
          <a:xfrm>
            <a:off x="10261575" y="5869241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Forankring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D04092-BBD9-4C26-8434-AAA727603F6A}"/>
              </a:ext>
            </a:extLst>
          </p:cNvPr>
          <p:cNvSpPr txBox="1"/>
          <p:nvPr/>
        </p:nvSpPr>
        <p:spPr>
          <a:xfrm>
            <a:off x="2358713" y="1081358"/>
            <a:ext cx="6348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b="1" dirty="0">
                <a:solidFill>
                  <a:srgbClr val="890404"/>
                </a:solidFill>
              </a:rPr>
              <a:t>Kultur endring tar 3-7 år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BD67A28-AA9B-4CCF-B802-58B288B5B6E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81000"/>
            <a:ext cx="2418242" cy="6477000"/>
          </a:xfrm>
          <a:prstGeom prst="rect">
            <a:avLst/>
          </a:prstGeom>
        </p:spPr>
      </p:pic>
      <p:pic>
        <p:nvPicPr>
          <p:cNvPr id="12" name="Bilde 11" descr="Et bilde som inneholder objekt, klokke&#10;&#10;Beskrivelse som er generert med svært høy visshet">
            <a:extLst>
              <a:ext uri="{FF2B5EF4-FFF2-40B4-BE49-F238E27FC236}">
                <a16:creationId xmlns:a16="http://schemas.microsoft.com/office/drawing/2014/main" id="{EB10754C-34B1-43E9-BDD7-A83B84F5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84639" y="642355"/>
            <a:ext cx="2311035" cy="227230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D0ECB0B-D8BA-4025-A224-FD5464E65A1E}"/>
              </a:ext>
            </a:extLst>
          </p:cNvPr>
          <p:cNvSpPr/>
          <p:nvPr/>
        </p:nvSpPr>
        <p:spPr>
          <a:xfrm>
            <a:off x="2694084" y="3429000"/>
            <a:ext cx="89133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ln w="10160">
                  <a:solidFill>
                    <a:srgbClr val="7D583F"/>
                  </a:solidFill>
                  <a:prstDash val="solid"/>
                </a:ln>
                <a:solidFill>
                  <a:srgbClr val="B8977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Kjære Gud, jeg ber om tålmodighet. Og jeg vil ha det akkurat nå!</a:t>
            </a:r>
          </a:p>
          <a:p>
            <a:pPr algn="r"/>
            <a:r>
              <a:rPr lang="nb-NO" sz="2000" b="1" dirty="0">
                <a:ln w="10160">
                  <a:solidFill>
                    <a:srgbClr val="7D583F"/>
                  </a:solidFill>
                  <a:prstDash val="solid"/>
                </a:ln>
                <a:solidFill>
                  <a:srgbClr val="B8977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Oren Arnold</a:t>
            </a:r>
            <a:endParaRPr lang="nb-NO" sz="2800" b="1" dirty="0">
              <a:ln w="10160">
                <a:solidFill>
                  <a:srgbClr val="7D583F"/>
                </a:solidFill>
                <a:prstDash val="solid"/>
              </a:ln>
              <a:solidFill>
                <a:srgbClr val="B8977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4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6CB01525-7BEF-485D-9F69-4AF343AF0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DDFEFA1-14C3-4EAC-92CC-8D258CD16AF8}"/>
              </a:ext>
            </a:extLst>
          </p:cNvPr>
          <p:cNvSpPr/>
          <p:nvPr/>
        </p:nvSpPr>
        <p:spPr>
          <a:xfrm>
            <a:off x="10261575" y="5869241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Forankring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DF0CC97-27A1-4772-A412-618814E5D666}"/>
              </a:ext>
            </a:extLst>
          </p:cNvPr>
          <p:cNvSpPr txBox="1"/>
          <p:nvPr/>
        </p:nvSpPr>
        <p:spPr>
          <a:xfrm>
            <a:off x="1244208" y="2119262"/>
            <a:ext cx="5139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rgbClr val="FF0000"/>
                </a:solidFill>
              </a:rPr>
              <a:t>For en tid som denne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527B7A1-D84B-43C8-8EFD-1027125000F3}"/>
              </a:ext>
            </a:extLst>
          </p:cNvPr>
          <p:cNvSpPr txBox="1"/>
          <p:nvPr/>
        </p:nvSpPr>
        <p:spPr>
          <a:xfrm>
            <a:off x="1244208" y="4829498"/>
            <a:ext cx="35511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rgbClr val="FF0000"/>
                </a:solidFill>
              </a:rPr>
              <a:t>Visjonsbærere</a:t>
            </a:r>
            <a:endParaRPr lang="nb-NO" sz="2400" b="1" dirty="0">
              <a:solidFill>
                <a:srgbClr val="FF0000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03C8CFC-546F-45BE-BF37-96F2760FA4DE}"/>
              </a:ext>
            </a:extLst>
          </p:cNvPr>
          <p:cNvSpPr txBox="1"/>
          <p:nvPr/>
        </p:nvSpPr>
        <p:spPr>
          <a:xfrm>
            <a:off x="1244208" y="764144"/>
            <a:ext cx="3423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rgbClr val="FF0000"/>
                </a:solidFill>
              </a:rPr>
              <a:t>Visjon lekker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7219CFF-7616-48AF-8B25-E7C9FBD903DD}"/>
              </a:ext>
            </a:extLst>
          </p:cNvPr>
          <p:cNvSpPr txBox="1"/>
          <p:nvPr/>
        </p:nvSpPr>
        <p:spPr>
          <a:xfrm>
            <a:off x="1244208" y="3474380"/>
            <a:ext cx="6644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rgbClr val="FF0000"/>
                </a:solidFill>
              </a:rPr>
              <a:t>Må hele tiden holdes varmt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699EDD0-8410-415D-BAE0-A1EC8343170C}"/>
              </a:ext>
            </a:extLst>
          </p:cNvPr>
          <p:cNvSpPr/>
          <p:nvPr/>
        </p:nvSpPr>
        <p:spPr>
          <a:xfrm>
            <a:off x="8214623" y="3356795"/>
            <a:ext cx="109395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Stab </a:t>
            </a:r>
          </a:p>
          <a:p>
            <a:r>
              <a:rPr lang="nb-NO" dirty="0">
                <a:solidFill>
                  <a:srgbClr val="FF0000"/>
                </a:solidFill>
              </a:rPr>
              <a:t>Styre</a:t>
            </a:r>
          </a:p>
          <a:p>
            <a:r>
              <a:rPr lang="nb-NO" dirty="0">
                <a:solidFill>
                  <a:srgbClr val="FF0000"/>
                </a:solidFill>
              </a:rPr>
              <a:t>Eldste</a:t>
            </a:r>
          </a:p>
          <a:p>
            <a:r>
              <a:rPr lang="nb-NO" dirty="0">
                <a:solidFill>
                  <a:srgbClr val="FF0000"/>
                </a:solidFill>
              </a:rPr>
              <a:t>Menighet</a:t>
            </a:r>
          </a:p>
          <a:p>
            <a:r>
              <a:rPr lang="nb-NO" dirty="0">
                <a:solidFill>
                  <a:srgbClr val="FF0000"/>
                </a:solidFill>
              </a:rPr>
              <a:t>Foreldre</a:t>
            </a:r>
          </a:p>
        </p:txBody>
      </p:sp>
    </p:spTree>
    <p:extLst>
      <p:ext uri="{BB962C8B-B14F-4D97-AF65-F5344CB8AC3E}">
        <p14:creationId xmlns:p14="http://schemas.microsoft.com/office/powerpoint/2010/main" val="223254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ABB9B58A-E7CB-40C6-B6D4-B74035E8B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Kube 1">
            <a:extLst>
              <a:ext uri="{FF2B5EF4-FFF2-40B4-BE49-F238E27FC236}">
                <a16:creationId xmlns:a16="http://schemas.microsoft.com/office/drawing/2014/main" id="{445F4577-7266-415B-8EC6-9AE364C058ED}"/>
              </a:ext>
            </a:extLst>
          </p:cNvPr>
          <p:cNvSpPr/>
          <p:nvPr/>
        </p:nvSpPr>
        <p:spPr>
          <a:xfrm>
            <a:off x="9201135" y="3213100"/>
            <a:ext cx="984273" cy="2303209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Kube 2">
            <a:extLst>
              <a:ext uri="{FF2B5EF4-FFF2-40B4-BE49-F238E27FC236}">
                <a16:creationId xmlns:a16="http://schemas.microsoft.com/office/drawing/2014/main" id="{76AE6444-F44A-41D8-BF46-FC3D13D83CC6}"/>
              </a:ext>
            </a:extLst>
          </p:cNvPr>
          <p:cNvSpPr/>
          <p:nvPr/>
        </p:nvSpPr>
        <p:spPr>
          <a:xfrm>
            <a:off x="10645754" y="2933701"/>
            <a:ext cx="984273" cy="2540000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F0804C45-FC0B-481D-8D99-9FF10279879A}"/>
              </a:ext>
            </a:extLst>
          </p:cNvPr>
          <p:cNvCxnSpPr>
            <a:cxnSpLocks/>
          </p:cNvCxnSpPr>
          <p:nvPr/>
        </p:nvCxnSpPr>
        <p:spPr>
          <a:xfrm flipV="1">
            <a:off x="9464688" y="1955800"/>
            <a:ext cx="0" cy="12573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76F675EC-8958-44B9-85F7-99D5F2438A45}"/>
              </a:ext>
            </a:extLst>
          </p:cNvPr>
          <p:cNvCxnSpPr>
            <a:cxnSpLocks/>
          </p:cNvCxnSpPr>
          <p:nvPr/>
        </p:nvCxnSpPr>
        <p:spPr>
          <a:xfrm flipV="1">
            <a:off x="11620515" y="1955800"/>
            <a:ext cx="0" cy="9779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DF63B99-FB54-4C03-A81E-2047F47C517F}"/>
              </a:ext>
            </a:extLst>
          </p:cNvPr>
          <p:cNvSpPr txBox="1"/>
          <p:nvPr/>
        </p:nvSpPr>
        <p:spPr>
          <a:xfrm>
            <a:off x="9201135" y="1122644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Implementere</a:t>
            </a:r>
          </a:p>
          <a:p>
            <a:pPr algn="ctr"/>
            <a:r>
              <a:rPr lang="nb-NO" sz="2400" b="1" dirty="0"/>
              <a:t>og opprettholde endringene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7731E6E4-3A7A-42B6-A093-B6DFBD5C642A}"/>
              </a:ext>
            </a:extLst>
          </p:cNvPr>
          <p:cNvCxnSpPr>
            <a:cxnSpLocks/>
          </p:cNvCxnSpPr>
          <p:nvPr/>
        </p:nvCxnSpPr>
        <p:spPr>
          <a:xfrm>
            <a:off x="9448808" y="1912028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3ECAC179-909E-4E8D-A5D0-5CB5B7ADDBE1}"/>
              </a:ext>
            </a:extLst>
          </p:cNvPr>
          <p:cNvCxnSpPr>
            <a:cxnSpLocks/>
          </p:cNvCxnSpPr>
          <p:nvPr/>
        </p:nvCxnSpPr>
        <p:spPr>
          <a:xfrm>
            <a:off x="11249035" y="1944456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ktangel 8">
            <a:extLst>
              <a:ext uri="{FF2B5EF4-FFF2-40B4-BE49-F238E27FC236}">
                <a16:creationId xmlns:a16="http://schemas.microsoft.com/office/drawing/2014/main" id="{F6561119-478F-4E76-B888-87DF7B0B3CFE}"/>
              </a:ext>
            </a:extLst>
          </p:cNvPr>
          <p:cNvSpPr/>
          <p:nvPr/>
        </p:nvSpPr>
        <p:spPr>
          <a:xfrm>
            <a:off x="8838767" y="5865355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Endre andre systemer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18DE7B0-1CD1-48ED-8F04-DE0167081AFC}"/>
              </a:ext>
            </a:extLst>
          </p:cNvPr>
          <p:cNvSpPr/>
          <p:nvPr/>
        </p:nvSpPr>
        <p:spPr>
          <a:xfrm>
            <a:off x="10261575" y="5869241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Forankring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1CF25A2-562C-4DED-8890-8979B2441E4C}"/>
              </a:ext>
            </a:extLst>
          </p:cNvPr>
          <p:cNvSpPr/>
          <p:nvPr/>
        </p:nvSpPr>
        <p:spPr>
          <a:xfrm>
            <a:off x="929091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879526E-2999-4884-AA54-918212443095}"/>
              </a:ext>
            </a:extLst>
          </p:cNvPr>
          <p:cNvSpPr/>
          <p:nvPr/>
        </p:nvSpPr>
        <p:spPr>
          <a:xfrm>
            <a:off x="10713311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77669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e 50">
            <a:extLst>
              <a:ext uri="{FF2B5EF4-FFF2-40B4-BE49-F238E27FC236}">
                <a16:creationId xmlns:a16="http://schemas.microsoft.com/office/drawing/2014/main" id="{93F069A6-BB6B-491D-BA7B-1691D4097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Kube 3">
            <a:extLst>
              <a:ext uri="{FF2B5EF4-FFF2-40B4-BE49-F238E27FC236}">
                <a16:creationId xmlns:a16="http://schemas.microsoft.com/office/drawing/2014/main" id="{6C4DF80B-C690-44A8-9DE0-3FAC346D4B56}"/>
              </a:ext>
            </a:extLst>
          </p:cNvPr>
          <p:cNvSpPr/>
          <p:nvPr/>
        </p:nvSpPr>
        <p:spPr>
          <a:xfrm>
            <a:off x="666726" y="4521200"/>
            <a:ext cx="984273" cy="9525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Kube 4">
            <a:extLst>
              <a:ext uri="{FF2B5EF4-FFF2-40B4-BE49-F238E27FC236}">
                <a16:creationId xmlns:a16="http://schemas.microsoft.com/office/drawing/2014/main" id="{0B6CD8E3-2C4C-4074-8A3E-A7BAFBC3F5C4}"/>
              </a:ext>
            </a:extLst>
          </p:cNvPr>
          <p:cNvSpPr/>
          <p:nvPr/>
        </p:nvSpPr>
        <p:spPr>
          <a:xfrm>
            <a:off x="2089126" y="4279900"/>
            <a:ext cx="984273" cy="1193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Kube 5">
            <a:extLst>
              <a:ext uri="{FF2B5EF4-FFF2-40B4-BE49-F238E27FC236}">
                <a16:creationId xmlns:a16="http://schemas.microsoft.com/office/drawing/2014/main" id="{FE5BA696-F6E0-48ED-A84E-038BC7790B95}"/>
              </a:ext>
            </a:extLst>
          </p:cNvPr>
          <p:cNvSpPr/>
          <p:nvPr/>
        </p:nvSpPr>
        <p:spPr>
          <a:xfrm>
            <a:off x="3511526" y="4025900"/>
            <a:ext cx="984273" cy="1447800"/>
          </a:xfrm>
          <a:prstGeom prst="cub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Kube 6">
            <a:extLst>
              <a:ext uri="{FF2B5EF4-FFF2-40B4-BE49-F238E27FC236}">
                <a16:creationId xmlns:a16="http://schemas.microsoft.com/office/drawing/2014/main" id="{704EA24E-BF05-49CB-91EE-67C4C0287DC8}"/>
              </a:ext>
            </a:extLst>
          </p:cNvPr>
          <p:cNvSpPr/>
          <p:nvPr/>
        </p:nvSpPr>
        <p:spPr>
          <a:xfrm>
            <a:off x="4933926" y="3822700"/>
            <a:ext cx="984273" cy="1651000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Kube 7">
            <a:extLst>
              <a:ext uri="{FF2B5EF4-FFF2-40B4-BE49-F238E27FC236}">
                <a16:creationId xmlns:a16="http://schemas.microsoft.com/office/drawing/2014/main" id="{CAEAFB17-10AB-41A1-A7CC-BEEC716E517B}"/>
              </a:ext>
            </a:extLst>
          </p:cNvPr>
          <p:cNvSpPr/>
          <p:nvPr/>
        </p:nvSpPr>
        <p:spPr>
          <a:xfrm>
            <a:off x="6356326" y="3661282"/>
            <a:ext cx="984273" cy="1812418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Kube 8">
            <a:extLst>
              <a:ext uri="{FF2B5EF4-FFF2-40B4-BE49-F238E27FC236}">
                <a16:creationId xmlns:a16="http://schemas.microsoft.com/office/drawing/2014/main" id="{0EF2F1E1-A39B-4829-AFD6-D5E830BC7986}"/>
              </a:ext>
            </a:extLst>
          </p:cNvPr>
          <p:cNvSpPr/>
          <p:nvPr/>
        </p:nvSpPr>
        <p:spPr>
          <a:xfrm>
            <a:off x="7820016" y="3348291"/>
            <a:ext cx="920773" cy="2125409"/>
          </a:xfrm>
          <a:prstGeom prst="cube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Kube 9">
            <a:extLst>
              <a:ext uri="{FF2B5EF4-FFF2-40B4-BE49-F238E27FC236}">
                <a16:creationId xmlns:a16="http://schemas.microsoft.com/office/drawing/2014/main" id="{8734CF21-8372-477D-A2E1-675FB8BB0066}"/>
              </a:ext>
            </a:extLst>
          </p:cNvPr>
          <p:cNvSpPr/>
          <p:nvPr/>
        </p:nvSpPr>
        <p:spPr>
          <a:xfrm>
            <a:off x="9201135" y="3213100"/>
            <a:ext cx="984273" cy="2303209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Kube 10">
            <a:extLst>
              <a:ext uri="{FF2B5EF4-FFF2-40B4-BE49-F238E27FC236}">
                <a16:creationId xmlns:a16="http://schemas.microsoft.com/office/drawing/2014/main" id="{DDFE89BF-6F92-4D10-8017-21996FF43C60}"/>
              </a:ext>
            </a:extLst>
          </p:cNvPr>
          <p:cNvSpPr/>
          <p:nvPr/>
        </p:nvSpPr>
        <p:spPr>
          <a:xfrm>
            <a:off x="10645754" y="2933701"/>
            <a:ext cx="984273" cy="2540000"/>
          </a:xfrm>
          <a:prstGeom prst="cube">
            <a:avLst/>
          </a:prstGeom>
          <a:solidFill>
            <a:srgbClr val="A31D16"/>
          </a:solidFill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6CF8CB29-7253-4540-8F8B-DF773FD0A556}"/>
              </a:ext>
            </a:extLst>
          </p:cNvPr>
          <p:cNvCxnSpPr>
            <a:cxnSpLocks/>
          </p:cNvCxnSpPr>
          <p:nvPr/>
        </p:nvCxnSpPr>
        <p:spPr>
          <a:xfrm flipH="1" flipV="1">
            <a:off x="882665" y="1944456"/>
            <a:ext cx="44643" cy="2565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45CFDB6-5A5D-4A04-B94F-130764EE2174}"/>
              </a:ext>
            </a:extLst>
          </p:cNvPr>
          <p:cNvCxnSpPr>
            <a:cxnSpLocks/>
          </p:cNvCxnSpPr>
          <p:nvPr/>
        </p:nvCxnSpPr>
        <p:spPr>
          <a:xfrm flipV="1">
            <a:off x="4495799" y="1955800"/>
            <a:ext cx="0" cy="20701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228B61BB-087A-4436-8EB5-710F9625B527}"/>
              </a:ext>
            </a:extLst>
          </p:cNvPr>
          <p:cNvCxnSpPr>
            <a:cxnSpLocks/>
          </p:cNvCxnSpPr>
          <p:nvPr/>
        </p:nvCxnSpPr>
        <p:spPr>
          <a:xfrm flipV="1">
            <a:off x="5181599" y="1955800"/>
            <a:ext cx="0" cy="18669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3A2FAB64-1ECD-4363-A11C-1663A354AD99}"/>
              </a:ext>
            </a:extLst>
          </p:cNvPr>
          <p:cNvCxnSpPr>
            <a:cxnSpLocks/>
          </p:cNvCxnSpPr>
          <p:nvPr/>
        </p:nvCxnSpPr>
        <p:spPr>
          <a:xfrm flipV="1">
            <a:off x="8702688" y="1955800"/>
            <a:ext cx="0" cy="139249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37843AF9-C22C-48E5-AD86-35154991497B}"/>
              </a:ext>
            </a:extLst>
          </p:cNvPr>
          <p:cNvCxnSpPr>
            <a:cxnSpLocks/>
          </p:cNvCxnSpPr>
          <p:nvPr/>
        </p:nvCxnSpPr>
        <p:spPr>
          <a:xfrm flipV="1">
            <a:off x="9464688" y="1955800"/>
            <a:ext cx="0" cy="125730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E1CAA52E-8D5A-42BF-84B4-1A7A55DDF90A}"/>
              </a:ext>
            </a:extLst>
          </p:cNvPr>
          <p:cNvCxnSpPr>
            <a:cxnSpLocks/>
          </p:cNvCxnSpPr>
          <p:nvPr/>
        </p:nvCxnSpPr>
        <p:spPr>
          <a:xfrm flipV="1">
            <a:off x="11620515" y="1955800"/>
            <a:ext cx="0" cy="97790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0089080A-B705-4200-8A25-911E8E39AC28}"/>
              </a:ext>
            </a:extLst>
          </p:cNvPr>
          <p:cNvSpPr txBox="1"/>
          <p:nvPr/>
        </p:nvSpPr>
        <p:spPr>
          <a:xfrm>
            <a:off x="1343011" y="1613754"/>
            <a:ext cx="27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Skape et</a:t>
            </a:r>
          </a:p>
          <a:p>
            <a:pPr algn="ctr"/>
            <a:r>
              <a:rPr lang="nb-NO" sz="2400" b="1" dirty="0"/>
              <a:t>klima for endring 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4DE81319-456E-405F-873F-7E5387C190DB}"/>
              </a:ext>
            </a:extLst>
          </p:cNvPr>
          <p:cNvSpPr txBox="1"/>
          <p:nvPr/>
        </p:nvSpPr>
        <p:spPr>
          <a:xfrm>
            <a:off x="5567358" y="1446405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Engasjere og aktivere hele organisasjonen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050619C3-A24C-4610-BDFF-F176B95608FA}"/>
              </a:ext>
            </a:extLst>
          </p:cNvPr>
          <p:cNvSpPr txBox="1"/>
          <p:nvPr/>
        </p:nvSpPr>
        <p:spPr>
          <a:xfrm>
            <a:off x="9201135" y="1122644"/>
            <a:ext cx="270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Implementere</a:t>
            </a:r>
          </a:p>
          <a:p>
            <a:pPr algn="ctr"/>
            <a:r>
              <a:rPr lang="nb-NO" sz="2400" b="1" dirty="0"/>
              <a:t>og opprettholde endringene</a:t>
            </a:r>
          </a:p>
        </p:txBody>
      </p: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3D9036C6-6379-4572-8E78-7E5A175941E9}"/>
              </a:ext>
            </a:extLst>
          </p:cNvPr>
          <p:cNvCxnSpPr/>
          <p:nvPr/>
        </p:nvCxnSpPr>
        <p:spPr>
          <a:xfrm>
            <a:off x="933426" y="1945566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ABBA9A58-5A71-404A-82BF-CFB55CF1A527}"/>
              </a:ext>
            </a:extLst>
          </p:cNvPr>
          <p:cNvCxnSpPr/>
          <p:nvPr/>
        </p:nvCxnSpPr>
        <p:spPr>
          <a:xfrm>
            <a:off x="3570268" y="1935332"/>
            <a:ext cx="942989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145AA0EF-B1D0-4084-9E27-72D076F4C2EC}"/>
              </a:ext>
            </a:extLst>
          </p:cNvPr>
          <p:cNvCxnSpPr>
            <a:cxnSpLocks/>
          </p:cNvCxnSpPr>
          <p:nvPr/>
        </p:nvCxnSpPr>
        <p:spPr>
          <a:xfrm>
            <a:off x="5181599" y="1975898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CCBC5F81-3C09-4DFE-BD0C-91813A7D0EE3}"/>
              </a:ext>
            </a:extLst>
          </p:cNvPr>
          <p:cNvCxnSpPr>
            <a:cxnSpLocks/>
          </p:cNvCxnSpPr>
          <p:nvPr/>
        </p:nvCxnSpPr>
        <p:spPr>
          <a:xfrm>
            <a:off x="7966088" y="1930030"/>
            <a:ext cx="7366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>
            <a:extLst>
              <a:ext uri="{FF2B5EF4-FFF2-40B4-BE49-F238E27FC236}">
                <a16:creationId xmlns:a16="http://schemas.microsoft.com/office/drawing/2014/main" id="{AA52B6A4-0A2B-4075-9CE4-A3055013270F}"/>
              </a:ext>
            </a:extLst>
          </p:cNvPr>
          <p:cNvCxnSpPr>
            <a:cxnSpLocks/>
          </p:cNvCxnSpPr>
          <p:nvPr/>
        </p:nvCxnSpPr>
        <p:spPr>
          <a:xfrm>
            <a:off x="9448808" y="1912028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>
            <a:extLst>
              <a:ext uri="{FF2B5EF4-FFF2-40B4-BE49-F238E27FC236}">
                <a16:creationId xmlns:a16="http://schemas.microsoft.com/office/drawing/2014/main" id="{F95711B2-5B4A-465F-93F9-85E2B5547BA0}"/>
              </a:ext>
            </a:extLst>
          </p:cNvPr>
          <p:cNvCxnSpPr>
            <a:cxnSpLocks/>
          </p:cNvCxnSpPr>
          <p:nvPr/>
        </p:nvCxnSpPr>
        <p:spPr>
          <a:xfrm>
            <a:off x="11249035" y="1944456"/>
            <a:ext cx="380992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ktangel 42">
            <a:extLst>
              <a:ext uri="{FF2B5EF4-FFF2-40B4-BE49-F238E27FC236}">
                <a16:creationId xmlns:a16="http://schemas.microsoft.com/office/drawing/2014/main" id="{B1BB9B5E-A929-4B75-BA81-E17A1F14AB2F}"/>
              </a:ext>
            </a:extLst>
          </p:cNvPr>
          <p:cNvSpPr/>
          <p:nvPr/>
        </p:nvSpPr>
        <p:spPr>
          <a:xfrm>
            <a:off x="3051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Krisestemning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C2E7E430-0CAE-4A22-8279-5DCF3B6CCC30}"/>
              </a:ext>
            </a:extLst>
          </p:cNvPr>
          <p:cNvSpPr/>
          <p:nvPr/>
        </p:nvSpPr>
        <p:spPr>
          <a:xfrm>
            <a:off x="1727539" y="5892800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dirty="0"/>
              <a:t>Bygge endrings team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1CC3516-823F-44E7-9075-426A97361597}"/>
              </a:ext>
            </a:extLst>
          </p:cNvPr>
          <p:cNvSpPr/>
          <p:nvPr/>
        </p:nvSpPr>
        <p:spPr>
          <a:xfrm>
            <a:off x="3149746" y="5887074"/>
            <a:ext cx="1345860" cy="613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Skap en visjon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2566AF99-BF2A-4D1D-AA61-90F6466B59C0}"/>
              </a:ext>
            </a:extLst>
          </p:cNvPr>
          <p:cNvSpPr/>
          <p:nvPr/>
        </p:nvSpPr>
        <p:spPr>
          <a:xfrm>
            <a:off x="4571953" y="5892878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Kommuniser</a:t>
            </a:r>
          </a:p>
          <a:p>
            <a:pPr algn="ctr"/>
            <a:r>
              <a:rPr lang="nb-NO" sz="1400" dirty="0"/>
              <a:t>Visjon/ strategi</a:t>
            </a:r>
            <a:r>
              <a:rPr lang="nb-NO" sz="1600" dirty="0"/>
              <a:t> 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3B1D488A-D072-42A0-9A80-D52B8538F54B}"/>
              </a:ext>
            </a:extLst>
          </p:cNvPr>
          <p:cNvSpPr/>
          <p:nvPr/>
        </p:nvSpPr>
        <p:spPr>
          <a:xfrm>
            <a:off x="59943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Fjerne hindringer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1E0B7492-9B4A-44C4-B044-658DD6F568D1}"/>
              </a:ext>
            </a:extLst>
          </p:cNvPr>
          <p:cNvSpPr/>
          <p:nvPr/>
        </p:nvSpPr>
        <p:spPr>
          <a:xfrm>
            <a:off x="7416775" y="5874967"/>
            <a:ext cx="1345860" cy="613281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Synliggjør resultat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741B04C8-7174-4429-B0D2-2FE04C0D5F28}"/>
              </a:ext>
            </a:extLst>
          </p:cNvPr>
          <p:cNvSpPr/>
          <p:nvPr/>
        </p:nvSpPr>
        <p:spPr>
          <a:xfrm>
            <a:off x="8838767" y="5865355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Endre andre systemer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B8B4AE4-93FD-4971-9A0B-448A8A707903}"/>
              </a:ext>
            </a:extLst>
          </p:cNvPr>
          <p:cNvSpPr/>
          <p:nvPr/>
        </p:nvSpPr>
        <p:spPr>
          <a:xfrm>
            <a:off x="10261575" y="5869241"/>
            <a:ext cx="1345860" cy="613281"/>
          </a:xfrm>
          <a:prstGeom prst="rect">
            <a:avLst/>
          </a:prstGeom>
          <a:solidFill>
            <a:srgbClr val="A31D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Forankring</a:t>
            </a:r>
          </a:p>
        </p:txBody>
      </p:sp>
      <p:cxnSp>
        <p:nvCxnSpPr>
          <p:cNvPr id="54" name="Rett linje 53">
            <a:extLst>
              <a:ext uri="{FF2B5EF4-FFF2-40B4-BE49-F238E27FC236}">
                <a16:creationId xmlns:a16="http://schemas.microsoft.com/office/drawing/2014/main" id="{AE5DB5AF-1554-4A94-A66C-869725B23EA5}"/>
              </a:ext>
            </a:extLst>
          </p:cNvPr>
          <p:cNvCxnSpPr/>
          <p:nvPr/>
        </p:nvCxnSpPr>
        <p:spPr>
          <a:xfrm flipV="1">
            <a:off x="809583" y="927022"/>
            <a:ext cx="10674374" cy="42609"/>
          </a:xfrm>
          <a:prstGeom prst="line">
            <a:avLst/>
          </a:prstGeom>
          <a:ln w="38100">
            <a:solidFill>
              <a:srgbClr val="2B642B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ktangel 54">
            <a:extLst>
              <a:ext uri="{FF2B5EF4-FFF2-40B4-BE49-F238E27FC236}">
                <a16:creationId xmlns:a16="http://schemas.microsoft.com/office/drawing/2014/main" id="{5A0FB6BA-CCB1-4660-942E-A32EE6A40D5F}"/>
              </a:ext>
            </a:extLst>
          </p:cNvPr>
          <p:cNvSpPr/>
          <p:nvPr/>
        </p:nvSpPr>
        <p:spPr>
          <a:xfrm>
            <a:off x="710207" y="46482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F37DF601-FB0D-491E-A6C5-3DC303D4C84A}"/>
              </a:ext>
            </a:extLst>
          </p:cNvPr>
          <p:cNvSpPr/>
          <p:nvPr/>
        </p:nvSpPr>
        <p:spPr>
          <a:xfrm>
            <a:off x="220163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42B35189-C506-4FFE-9EC7-C92ED8DABC34}"/>
              </a:ext>
            </a:extLst>
          </p:cNvPr>
          <p:cNvSpPr/>
          <p:nvPr/>
        </p:nvSpPr>
        <p:spPr>
          <a:xfrm>
            <a:off x="3607160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4BF1E592-332B-4F64-ADED-9559708CB153}"/>
              </a:ext>
            </a:extLst>
          </p:cNvPr>
          <p:cNvSpPr/>
          <p:nvPr/>
        </p:nvSpPr>
        <p:spPr>
          <a:xfrm>
            <a:off x="4965567" y="468531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B12AF298-D702-4846-9B14-C183A858BE9E}"/>
              </a:ext>
            </a:extLst>
          </p:cNvPr>
          <p:cNvSpPr/>
          <p:nvPr/>
        </p:nvSpPr>
        <p:spPr>
          <a:xfrm>
            <a:off x="6387128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B28AB55F-3A90-4BCB-97CA-2F36EECA1CA1}"/>
              </a:ext>
            </a:extLst>
          </p:cNvPr>
          <p:cNvSpPr/>
          <p:nvPr/>
        </p:nvSpPr>
        <p:spPr>
          <a:xfrm>
            <a:off x="7809528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837B2522-D03A-4D4A-A3F8-CFE71B1CF814}"/>
              </a:ext>
            </a:extLst>
          </p:cNvPr>
          <p:cNvSpPr/>
          <p:nvPr/>
        </p:nvSpPr>
        <p:spPr>
          <a:xfrm>
            <a:off x="9290911" y="469659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23EDA374-A5FB-424D-87AD-21D6305EB921}"/>
              </a:ext>
            </a:extLst>
          </p:cNvPr>
          <p:cNvSpPr/>
          <p:nvPr/>
        </p:nvSpPr>
        <p:spPr>
          <a:xfrm>
            <a:off x="10713311" y="46413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995BE44E-34BC-4587-A1DE-B03035FF29BD}"/>
              </a:ext>
            </a:extLst>
          </p:cNvPr>
          <p:cNvSpPr txBox="1"/>
          <p:nvPr/>
        </p:nvSpPr>
        <p:spPr>
          <a:xfrm>
            <a:off x="1090863" y="292989"/>
            <a:ext cx="1001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err="1">
                <a:solidFill>
                  <a:srgbClr val="2B642B"/>
                </a:solidFill>
              </a:rPr>
              <a:t>Kotters</a:t>
            </a:r>
            <a:r>
              <a:rPr lang="nb-NO" sz="3600" b="1" dirty="0">
                <a:solidFill>
                  <a:srgbClr val="2B642B"/>
                </a:solidFill>
              </a:rPr>
              <a:t> åtte faser for organisatoriske endringer</a:t>
            </a:r>
          </a:p>
        </p:txBody>
      </p:sp>
    </p:spTree>
    <p:extLst>
      <p:ext uri="{BB962C8B-B14F-4D97-AF65-F5344CB8AC3E}">
        <p14:creationId xmlns:p14="http://schemas.microsoft.com/office/powerpoint/2010/main" val="22758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BB1A138-2432-4E6F-85D5-8FF73240C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Bilde 3" descr="Et bilde som inneholder person, mann, briller, vegg&#10;&#10;Beskrivelse som er generert med svært høy visshet">
            <a:extLst>
              <a:ext uri="{FF2B5EF4-FFF2-40B4-BE49-F238E27FC236}">
                <a16:creationId xmlns:a16="http://schemas.microsoft.com/office/drawing/2014/main" id="{8EF0191A-4AC8-42FC-B082-036AD0279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9800" l="4800" r="96400">
                        <a14:foregroundMark x1="47600" y1="2800" x2="49800" y2="7400"/>
                        <a14:foregroundMark x1="53600" y1="3600" x2="58400" y2="5000"/>
                        <a14:foregroundMark x1="59800" y1="4600" x2="67600" y2="8000"/>
                        <a14:foregroundMark x1="32400" y1="75800" x2="33400" y2="83800"/>
                        <a14:foregroundMark x1="33400" y1="83800" x2="31800" y2="87800"/>
                        <a14:foregroundMark x1="48200" y1="93400" x2="49800" y2="99600"/>
                        <a14:foregroundMark x1="71800" y1="93400" x2="80800" y2="98000"/>
                        <a14:foregroundMark x1="87600" y1="90800" x2="90800" y2="95200"/>
                        <a14:foregroundMark x1="95800" y1="98200" x2="96400" y2="99800"/>
                        <a14:foregroundMark x1="8600" y1="90800" x2="4800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9" y="870333"/>
            <a:ext cx="5987667" cy="5987667"/>
          </a:xfrm>
          <a:prstGeom prst="rect">
            <a:avLst/>
          </a:prstGeom>
        </p:spPr>
      </p:pic>
      <p:sp>
        <p:nvSpPr>
          <p:cNvPr id="5" name="Snakkeboble: oval 4">
            <a:extLst>
              <a:ext uri="{FF2B5EF4-FFF2-40B4-BE49-F238E27FC236}">
                <a16:creationId xmlns:a16="http://schemas.microsoft.com/office/drawing/2014/main" id="{EC381760-F79D-4A95-B484-4E3DA45ED8FC}"/>
              </a:ext>
            </a:extLst>
          </p:cNvPr>
          <p:cNvSpPr/>
          <p:nvPr/>
        </p:nvSpPr>
        <p:spPr>
          <a:xfrm>
            <a:off x="5754478" y="870332"/>
            <a:ext cx="4902506" cy="2247441"/>
          </a:xfrm>
          <a:prstGeom prst="wedgeEllipseCallout">
            <a:avLst>
              <a:gd name="adj1" fmla="val -47125"/>
              <a:gd name="adj2" fmla="val 40931"/>
            </a:avLst>
          </a:prstGeom>
          <a:solidFill>
            <a:schemeClr val="tx1">
              <a:alpha val="4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/>
              <a:t>Enhver menighet er bare én generasjon­ unna nedleggelse.­</a:t>
            </a:r>
            <a:endParaRPr lang="nb-NO" sz="4400" b="1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A3198F6-1EB8-486C-BA77-7058F4C8B262}"/>
              </a:ext>
            </a:extLst>
          </p:cNvPr>
          <p:cNvSpPr/>
          <p:nvPr/>
        </p:nvSpPr>
        <p:spPr>
          <a:xfrm>
            <a:off x="5080615" y="4070599"/>
            <a:ext cx="6922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dirty="0"/>
              <a:t>Derfor er flergenerasjons­menigheten så viktig.</a:t>
            </a:r>
          </a:p>
        </p:txBody>
      </p:sp>
    </p:spTree>
    <p:extLst>
      <p:ext uri="{BB962C8B-B14F-4D97-AF65-F5344CB8AC3E}">
        <p14:creationId xmlns:p14="http://schemas.microsoft.com/office/powerpoint/2010/main" val="27398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8A436AD-A148-4E7C-962E-307AE9B35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DC43562-0627-4294-93A0-71AC6073AFE2}"/>
              </a:ext>
            </a:extLst>
          </p:cNvPr>
          <p:cNvSpPr/>
          <p:nvPr/>
        </p:nvSpPr>
        <p:spPr>
          <a:xfrm>
            <a:off x="2324100" y="2496235"/>
            <a:ext cx="783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i="0" dirty="0">
                <a:solidFill>
                  <a:srgbClr val="7D583F"/>
                </a:solidFill>
                <a:effectLst/>
              </a:rPr>
              <a:t>«Hvor der ingen kamp er, kan der heller </a:t>
            </a:r>
          </a:p>
          <a:p>
            <a:r>
              <a:rPr lang="nb-NO" sz="3200" b="1" i="0" dirty="0">
                <a:solidFill>
                  <a:srgbClr val="7D583F"/>
                </a:solidFill>
                <a:effectLst/>
              </a:rPr>
              <a:t>ingen seier komme.» </a:t>
            </a:r>
          </a:p>
          <a:p>
            <a:pPr algn="r"/>
            <a:r>
              <a:rPr lang="nb-NO" sz="3200" b="0" i="0" dirty="0">
                <a:solidFill>
                  <a:srgbClr val="B89778"/>
                </a:solidFill>
                <a:effectLst/>
              </a:rPr>
              <a:t>Bjørnstjerne Bjørnson 1879</a:t>
            </a:r>
            <a:endParaRPr lang="nb-NO" sz="3200" b="1" i="0" dirty="0">
              <a:solidFill>
                <a:srgbClr val="B8977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25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F93DD0D-F032-4218-999A-0A5EDA16D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Bildeforklaring formet som et avrundet rektangel 1">
            <a:extLst>
              <a:ext uri="{FF2B5EF4-FFF2-40B4-BE49-F238E27FC236}">
                <a16:creationId xmlns:a16="http://schemas.microsoft.com/office/drawing/2014/main" id="{9D3E6800-2F06-4642-8D09-6A9ADE05CA2D}"/>
              </a:ext>
            </a:extLst>
          </p:cNvPr>
          <p:cNvSpPr/>
          <p:nvPr/>
        </p:nvSpPr>
        <p:spPr>
          <a:xfrm>
            <a:off x="1476825" y="706162"/>
            <a:ext cx="3024336" cy="1152128"/>
          </a:xfrm>
          <a:prstGeom prst="wedgeRoundRectCallout">
            <a:avLst>
              <a:gd name="adj1" fmla="val 38180"/>
              <a:gd name="adj2" fmla="val 8258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«Alle, alle vil vi ha med, vil vi ha med til </a:t>
            </a:r>
            <a:r>
              <a:rPr lang="nb-NO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himlen</a:t>
            </a:r>
            <a:r>
              <a:rPr lang="nb-N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..»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47F28F7-99C4-4543-AE28-22112D9A1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6546" y="2202522"/>
            <a:ext cx="2488386" cy="3220696"/>
          </a:xfrm>
          <a:prstGeom prst="rect">
            <a:avLst/>
          </a:prstGeom>
        </p:spPr>
      </p:pic>
      <p:sp>
        <p:nvSpPr>
          <p:cNvPr id="8" name="Bildeforklaring formet som et avrundet rektangel 1">
            <a:extLst>
              <a:ext uri="{FF2B5EF4-FFF2-40B4-BE49-F238E27FC236}">
                <a16:creationId xmlns:a16="http://schemas.microsoft.com/office/drawing/2014/main" id="{A634590F-CA11-4D70-96EC-B5055A263B63}"/>
              </a:ext>
            </a:extLst>
          </p:cNvPr>
          <p:cNvSpPr/>
          <p:nvPr/>
        </p:nvSpPr>
        <p:spPr>
          <a:xfrm>
            <a:off x="8101032" y="4733101"/>
            <a:ext cx="3024336" cy="1152128"/>
          </a:xfrm>
          <a:prstGeom prst="wedgeRoundRectCallout">
            <a:avLst>
              <a:gd name="adj1" fmla="val -36462"/>
              <a:gd name="adj2" fmla="val -7449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På våre premisser</a:t>
            </a:r>
          </a:p>
        </p:txBody>
      </p:sp>
    </p:spTree>
    <p:extLst>
      <p:ext uri="{BB962C8B-B14F-4D97-AF65-F5344CB8AC3E}">
        <p14:creationId xmlns:p14="http://schemas.microsoft.com/office/powerpoint/2010/main" val="369827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60A7F42-63F5-46B1-8A0D-B9E30C240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CA7BBFE-8132-4763-862B-26331A3B41A9}"/>
              </a:ext>
            </a:extLst>
          </p:cNvPr>
          <p:cNvSpPr/>
          <p:nvPr/>
        </p:nvSpPr>
        <p:spPr>
          <a:xfrm>
            <a:off x="370161" y="469702"/>
            <a:ext cx="568412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nb-NO" sz="72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4/14 vinduet</a:t>
            </a:r>
          </a:p>
        </p:txBody>
      </p:sp>
      <p:sp>
        <p:nvSpPr>
          <p:cNvPr id="5" name="Sektor 6">
            <a:extLst>
              <a:ext uri="{FF2B5EF4-FFF2-40B4-BE49-F238E27FC236}">
                <a16:creationId xmlns:a16="http://schemas.microsoft.com/office/drawing/2014/main" id="{D7B51F01-7C9E-4DA6-8168-5A20058FBE89}"/>
              </a:ext>
            </a:extLst>
          </p:cNvPr>
          <p:cNvSpPr/>
          <p:nvPr/>
        </p:nvSpPr>
        <p:spPr>
          <a:xfrm>
            <a:off x="6960096" y="548680"/>
            <a:ext cx="4224000" cy="4224000"/>
          </a:xfrm>
          <a:prstGeom prst="pie">
            <a:avLst>
              <a:gd name="adj1" fmla="val 16051643"/>
              <a:gd name="adj2" fmla="val 18020309"/>
            </a:avLst>
          </a:prstGeom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tx1"/>
              </a:solidFill>
            </a:endParaRPr>
          </a:p>
        </p:txBody>
      </p:sp>
      <p:sp>
        <p:nvSpPr>
          <p:cNvPr id="6" name="Sektor 7">
            <a:extLst>
              <a:ext uri="{FF2B5EF4-FFF2-40B4-BE49-F238E27FC236}">
                <a16:creationId xmlns:a16="http://schemas.microsoft.com/office/drawing/2014/main" id="{D3161B1D-1B41-46A6-99B2-4C23D0D13B8C}"/>
              </a:ext>
            </a:extLst>
          </p:cNvPr>
          <p:cNvSpPr/>
          <p:nvPr/>
        </p:nvSpPr>
        <p:spPr>
          <a:xfrm>
            <a:off x="6960096" y="557353"/>
            <a:ext cx="4224000" cy="4224000"/>
          </a:xfrm>
          <a:prstGeom prst="pie">
            <a:avLst>
              <a:gd name="adj1" fmla="val 18054047"/>
              <a:gd name="adj2" fmla="val 19122825"/>
            </a:avLst>
          </a:prstGeom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3429988-DF16-4B2F-AADE-1CA9A82312DB}"/>
              </a:ext>
            </a:extLst>
          </p:cNvPr>
          <p:cNvSpPr/>
          <p:nvPr/>
        </p:nvSpPr>
        <p:spPr>
          <a:xfrm>
            <a:off x="905366" y="2756926"/>
            <a:ext cx="2784309" cy="6786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Arial Black" panose="020B0A04020102020204" pitchFamily="34" charset="0"/>
              </a:rPr>
              <a:t>4-14 år 85%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3FD5EAB-18C4-48CC-84C5-965ACC91813A}"/>
              </a:ext>
            </a:extLst>
          </p:cNvPr>
          <p:cNvSpPr/>
          <p:nvPr/>
        </p:nvSpPr>
        <p:spPr>
          <a:xfrm>
            <a:off x="905366" y="1892830"/>
            <a:ext cx="2784309" cy="6786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Arial Black" panose="020B0A04020102020204" pitchFamily="34" charset="0"/>
              </a:rPr>
              <a:t>0-4 år 1%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6C21C16-30AD-4EC0-A26F-41CD7F0AB09F}"/>
              </a:ext>
            </a:extLst>
          </p:cNvPr>
          <p:cNvSpPr/>
          <p:nvPr/>
        </p:nvSpPr>
        <p:spPr>
          <a:xfrm>
            <a:off x="911424" y="4485118"/>
            <a:ext cx="2784309" cy="6786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Arial Black" panose="020B0A04020102020204" pitchFamily="34" charset="0"/>
              </a:rPr>
              <a:t>30+ 4%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B60D620-3445-415A-955A-9CC2780198A5}"/>
              </a:ext>
            </a:extLst>
          </p:cNvPr>
          <p:cNvSpPr/>
          <p:nvPr/>
        </p:nvSpPr>
        <p:spPr>
          <a:xfrm>
            <a:off x="905366" y="3621022"/>
            <a:ext cx="2784309" cy="6786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latin typeface="Arial Black" panose="020B0A04020102020204" pitchFamily="34" charset="0"/>
              </a:rPr>
              <a:t>15-30 10%</a:t>
            </a:r>
          </a:p>
        </p:txBody>
      </p:sp>
      <p:sp>
        <p:nvSpPr>
          <p:cNvPr id="11" name="Sektor 8">
            <a:extLst>
              <a:ext uri="{FF2B5EF4-FFF2-40B4-BE49-F238E27FC236}">
                <a16:creationId xmlns:a16="http://schemas.microsoft.com/office/drawing/2014/main" id="{1B20C407-C6EE-4115-B719-990DB6080B04}"/>
              </a:ext>
            </a:extLst>
          </p:cNvPr>
          <p:cNvSpPr/>
          <p:nvPr/>
        </p:nvSpPr>
        <p:spPr>
          <a:xfrm>
            <a:off x="6480043" y="1502233"/>
            <a:ext cx="4224000" cy="4224000"/>
          </a:xfrm>
          <a:prstGeom prst="pie">
            <a:avLst>
              <a:gd name="adj1" fmla="val 19573818"/>
              <a:gd name="adj2" fmla="val 20027129"/>
            </a:avLst>
          </a:prstGeom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tx1"/>
              </a:solidFill>
            </a:endParaRPr>
          </a:p>
        </p:txBody>
      </p:sp>
      <p:sp>
        <p:nvSpPr>
          <p:cNvPr id="12" name="Sektor 4">
            <a:extLst>
              <a:ext uri="{FF2B5EF4-FFF2-40B4-BE49-F238E27FC236}">
                <a16:creationId xmlns:a16="http://schemas.microsoft.com/office/drawing/2014/main" id="{3E75C701-36FC-46C6-95CD-E2031BAB4D8F}"/>
              </a:ext>
            </a:extLst>
          </p:cNvPr>
          <p:cNvSpPr/>
          <p:nvPr/>
        </p:nvSpPr>
        <p:spPr>
          <a:xfrm>
            <a:off x="6480043" y="1517929"/>
            <a:ext cx="4224000" cy="4224000"/>
          </a:xfrm>
          <a:prstGeom prst="pie">
            <a:avLst>
              <a:gd name="adj1" fmla="val 19989535"/>
              <a:gd name="adj2" fmla="val 16169547"/>
            </a:avLst>
          </a:prstGeom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tx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43DCEA07-AACA-40D3-B05C-4AA5B1E48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79" y="3960335"/>
            <a:ext cx="1804051" cy="193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60A7F42-63F5-46B1-8A0D-B9E30C240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8" name="Bilde 17" descr="Et bilde som inneholder skjermbilde&#10;&#10;Beskrivelse som er generert med høy visshet">
            <a:extLst>
              <a:ext uri="{FF2B5EF4-FFF2-40B4-BE49-F238E27FC236}">
                <a16:creationId xmlns:a16="http://schemas.microsoft.com/office/drawing/2014/main" id="{9B7085EE-3C9E-4896-AD27-C251534A1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81" y="2579722"/>
            <a:ext cx="11165305" cy="3429000"/>
          </a:xfrm>
          <a:prstGeom prst="rect">
            <a:avLst/>
          </a:prstGeom>
        </p:spPr>
      </p:pic>
      <p:pic>
        <p:nvPicPr>
          <p:cNvPr id="24" name="Bilde 23" descr="Et bilde som inneholder person, holder, innendørs, klær&#10;&#10;Beskrivelse som er generert med svært høy visshet">
            <a:extLst>
              <a:ext uri="{FF2B5EF4-FFF2-40B4-BE49-F238E27FC236}">
                <a16:creationId xmlns:a16="http://schemas.microsoft.com/office/drawing/2014/main" id="{FEE46F67-F473-49F8-B5D1-D739CAA14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04" y="1978591"/>
            <a:ext cx="2183088" cy="3773623"/>
          </a:xfrm>
          <a:prstGeom prst="rect">
            <a:avLst/>
          </a:prstGeom>
        </p:spPr>
      </p:pic>
      <p:pic>
        <p:nvPicPr>
          <p:cNvPr id="28" name="Bilde 27" descr="Et bilde som inneholder person, innendørs, vegg&#10;&#10;Beskrivelse som er generert med høy visshet">
            <a:extLst>
              <a:ext uri="{FF2B5EF4-FFF2-40B4-BE49-F238E27FC236}">
                <a16:creationId xmlns:a16="http://schemas.microsoft.com/office/drawing/2014/main" id="{FC45E099-D18C-4285-BE8A-5CFD691FA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54" y="1148312"/>
            <a:ext cx="2604409" cy="2108331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95B3AC74-263A-424A-91EC-B0A877BFFDAF}"/>
              </a:ext>
            </a:extLst>
          </p:cNvPr>
          <p:cNvGrpSpPr/>
          <p:nvPr/>
        </p:nvGrpSpPr>
        <p:grpSpPr>
          <a:xfrm>
            <a:off x="4611586" y="3104520"/>
            <a:ext cx="6673050" cy="855878"/>
            <a:chOff x="4364546" y="3178951"/>
            <a:chExt cx="6673050" cy="855878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A136D332-1B98-47B5-B6AA-42DCE7EE5041}"/>
                </a:ext>
              </a:extLst>
            </p:cNvPr>
            <p:cNvSpPr/>
            <p:nvPr/>
          </p:nvSpPr>
          <p:spPr>
            <a:xfrm>
              <a:off x="4364546" y="3314503"/>
              <a:ext cx="61943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3200" b="0" i="0" dirty="0">
                  <a:solidFill>
                    <a:srgbClr val="1D2129"/>
                  </a:solidFill>
                  <a:effectLst/>
                  <a:latin typeface="Helvetica" panose="020B0604020202020204" pitchFamily="34" charset="0"/>
                </a:rPr>
                <a:t>Barn og unge er morgendagens </a:t>
              </a:r>
              <a:endParaRPr lang="nb-NO" sz="3200" dirty="0"/>
            </a:p>
          </p:txBody>
        </p: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46380EF-068C-4358-A2F4-25ABF3879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444" r="90000">
                          <a14:foregroundMark x1="21778" y1="24444" x2="21778" y2="24444"/>
                          <a14:foregroundMark x1="19333" y1="47889" x2="19333" y2="47889"/>
                          <a14:foregroundMark x1="10556" y1="32667" x2="10556" y2="32667"/>
                          <a14:foregroundMark x1="30111" y1="32667" x2="30111" y2="32667"/>
                          <a14:foregroundMark x1="75222" y1="47333" x2="75222" y2="47333"/>
                          <a14:foregroundMark x1="6444" y1="33222" x2="6444" y2="33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718" y="3178951"/>
              <a:ext cx="855878" cy="855878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0367C0D0-F1F5-4F94-9017-1688F7529C79}"/>
              </a:ext>
            </a:extLst>
          </p:cNvPr>
          <p:cNvGrpSpPr/>
          <p:nvPr/>
        </p:nvGrpSpPr>
        <p:grpSpPr>
          <a:xfrm>
            <a:off x="5870064" y="4019787"/>
            <a:ext cx="5489003" cy="855878"/>
            <a:chOff x="5648628" y="3752481"/>
            <a:chExt cx="5489003" cy="855878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94193972-A76A-4A4D-8F0B-5CF950AFD356}"/>
                </a:ext>
              </a:extLst>
            </p:cNvPr>
            <p:cNvSpPr/>
            <p:nvPr/>
          </p:nvSpPr>
          <p:spPr>
            <a:xfrm>
              <a:off x="5648628" y="3894980"/>
              <a:ext cx="54890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3200" b="0" i="0" dirty="0">
                  <a:solidFill>
                    <a:srgbClr val="1D2129"/>
                  </a:solidFill>
                  <a:effectLst/>
                  <a:latin typeface="Helvetica" panose="020B0604020202020204" pitchFamily="34" charset="0"/>
                </a:rPr>
                <a:t>Barn og unge er dagens       </a:t>
              </a:r>
              <a:r>
                <a:rPr lang="nb-NO" sz="3200" b="0" i="0" dirty="0">
                  <a:solidFill>
                    <a:srgbClr val="BD0071"/>
                  </a:solidFill>
                  <a:effectLst/>
                  <a:latin typeface="Helvetica" panose="020B0604020202020204" pitchFamily="34" charset="0"/>
                </a:rPr>
                <a:t>!</a:t>
              </a:r>
              <a:endParaRPr lang="nb-NO" sz="3200" dirty="0">
                <a:solidFill>
                  <a:srgbClr val="BD0071"/>
                </a:solidFill>
              </a:endParaRPr>
            </a:p>
          </p:txBody>
        </p:sp>
        <p:pic>
          <p:nvPicPr>
            <p:cNvPr id="13" name="Bilde 12">
              <a:extLst>
                <a:ext uri="{FF2B5EF4-FFF2-40B4-BE49-F238E27FC236}">
                  <a16:creationId xmlns:a16="http://schemas.microsoft.com/office/drawing/2014/main" id="{701EA9C6-37A4-4EF5-A633-48FF12E5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444" r="90000">
                          <a14:foregroundMark x1="21778" y1="24444" x2="21778" y2="24444"/>
                          <a14:foregroundMark x1="19333" y1="47889" x2="19333" y2="47889"/>
                          <a14:foregroundMark x1="10556" y1="32667" x2="10556" y2="32667"/>
                          <a14:foregroundMark x1="30111" y1="32667" x2="30111" y2="32667"/>
                          <a14:foregroundMark x1="75222" y1="47333" x2="75222" y2="47333"/>
                          <a14:foregroundMark x1="6444" y1="33222" x2="6444" y2="33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683" y="3752481"/>
              <a:ext cx="855878" cy="855878"/>
            </a:xfrm>
            <a:prstGeom prst="rect">
              <a:avLst/>
            </a:prstGeom>
          </p:spPr>
        </p:pic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3AB905B1-61BD-42F4-A573-992BC62349DE}"/>
              </a:ext>
            </a:extLst>
          </p:cNvPr>
          <p:cNvSpPr/>
          <p:nvPr/>
        </p:nvSpPr>
        <p:spPr>
          <a:xfrm>
            <a:off x="2092648" y="396343"/>
            <a:ext cx="6558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Hvorfor barne</a:t>
            </a:r>
            <a:r>
              <a:rPr lang="nb-NO" sz="3200" dirty="0">
                <a:latin typeface="Helvetica" panose="020B0604020202020204" pitchFamily="34" charset="0"/>
                <a:cs typeface="Helvetica" panose="020B0604020202020204" pitchFamily="34" charset="0"/>
              </a:rPr>
              <a:t>- </a:t>
            </a:r>
            <a:r>
              <a:rPr lang="nb-NO" sz="3200" i="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og ungdomsarbeid?</a:t>
            </a:r>
            <a:endParaRPr lang="nb-NO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6AC6B694-2AEE-4E17-A4C2-7500F2E9BC29}"/>
              </a:ext>
            </a:extLst>
          </p:cNvPr>
          <p:cNvGrpSpPr/>
          <p:nvPr/>
        </p:nvGrpSpPr>
        <p:grpSpPr>
          <a:xfrm>
            <a:off x="4313866" y="4789207"/>
            <a:ext cx="7059946" cy="855878"/>
            <a:chOff x="3446107" y="4789207"/>
            <a:chExt cx="7059946" cy="855878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D485D82-F158-41E5-9D01-F74ECA31320D}"/>
                </a:ext>
              </a:extLst>
            </p:cNvPr>
            <p:cNvSpPr/>
            <p:nvPr/>
          </p:nvSpPr>
          <p:spPr>
            <a:xfrm>
              <a:off x="3446107" y="4935054"/>
              <a:ext cx="70599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3200" i="0" dirty="0">
                  <a:effectLst/>
                  <a:latin typeface="Helvetica" panose="020B0604020202020204" pitchFamily="34" charset="0"/>
                  <a:cs typeface="Helvetica" panose="020B0604020202020204" pitchFamily="34" charset="0"/>
                </a:rPr>
                <a:t>Men morgendagens         finnes også!</a:t>
              </a:r>
              <a:endParaRPr lang="nb-NO" sz="3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4" name="Bilde 13">
              <a:extLst>
                <a:ext uri="{FF2B5EF4-FFF2-40B4-BE49-F238E27FC236}">
                  <a16:creationId xmlns:a16="http://schemas.microsoft.com/office/drawing/2014/main" id="{53AAC19C-560A-4818-A8FB-5AB504B2B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444" r="90000">
                          <a14:foregroundMark x1="21778" y1="24444" x2="21778" y2="24444"/>
                          <a14:foregroundMark x1="19333" y1="47889" x2="19333" y2="47889"/>
                          <a14:foregroundMark x1="10556" y1="32667" x2="10556" y2="32667"/>
                          <a14:foregroundMark x1="30111" y1="32667" x2="30111" y2="32667"/>
                          <a14:foregroundMark x1="75222" y1="47333" x2="75222" y2="47333"/>
                          <a14:foregroundMark x1="6444" y1="33222" x2="6444" y2="33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308" y="4789207"/>
              <a:ext cx="855878" cy="855878"/>
            </a:xfrm>
            <a:prstGeom prst="rect">
              <a:avLst/>
            </a:prstGeom>
          </p:spPr>
        </p:pic>
      </p:grp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9F38D7CD-AC05-4565-B68C-A88DCBA66732}"/>
              </a:ext>
            </a:extLst>
          </p:cNvPr>
          <p:cNvCxnSpPr/>
          <p:nvPr/>
        </p:nvCxnSpPr>
        <p:spPr>
          <a:xfrm>
            <a:off x="4611586" y="3545633"/>
            <a:ext cx="66730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E65FFC35-B65A-4578-AFDC-0CECC39B06F2}"/>
              </a:ext>
            </a:extLst>
          </p:cNvPr>
          <p:cNvCxnSpPr>
            <a:cxnSpLocks/>
          </p:cNvCxnSpPr>
          <p:nvPr/>
        </p:nvCxnSpPr>
        <p:spPr>
          <a:xfrm>
            <a:off x="8915152" y="4747061"/>
            <a:ext cx="138796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>
            <a:extLst>
              <a:ext uri="{FF2B5EF4-FFF2-40B4-BE49-F238E27FC236}">
                <a16:creationId xmlns:a16="http://schemas.microsoft.com/office/drawing/2014/main" id="{2C22EA6C-2BBE-46A8-ABDD-9B5D259B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652040" y="1898869"/>
            <a:ext cx="3360000" cy="336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Ellipse 2"/>
          <p:cNvSpPr/>
          <p:nvPr/>
        </p:nvSpPr>
        <p:spPr>
          <a:xfrm>
            <a:off x="6733489" y="1707673"/>
            <a:ext cx="1824000" cy="182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Ellipse 3"/>
          <p:cNvSpPr/>
          <p:nvPr/>
        </p:nvSpPr>
        <p:spPr>
          <a:xfrm>
            <a:off x="9047193" y="4524578"/>
            <a:ext cx="1823348" cy="181113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5" name="Ellipse 4"/>
          <p:cNvSpPr/>
          <p:nvPr/>
        </p:nvSpPr>
        <p:spPr>
          <a:xfrm>
            <a:off x="8300681" y="2348256"/>
            <a:ext cx="1824000" cy="182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6" name="Ellipse 5"/>
          <p:cNvSpPr/>
          <p:nvPr/>
        </p:nvSpPr>
        <p:spPr>
          <a:xfrm>
            <a:off x="9671191" y="1436895"/>
            <a:ext cx="1824000" cy="1824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7" name="Ellipse 6"/>
          <p:cNvSpPr/>
          <p:nvPr/>
        </p:nvSpPr>
        <p:spPr>
          <a:xfrm>
            <a:off x="431371" y="4133636"/>
            <a:ext cx="2400000" cy="240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512" flipH="1" flipV="1">
            <a:off x="-5166576" y="4205496"/>
            <a:ext cx="1489405" cy="1489405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36" y="1290911"/>
            <a:ext cx="2447499" cy="3257128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69" y="4966869"/>
            <a:ext cx="1179151" cy="1179151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33" y="3129806"/>
            <a:ext cx="1186217" cy="1837063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10" y="1329436"/>
            <a:ext cx="958567" cy="1590041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471" y="2764909"/>
            <a:ext cx="660400" cy="1111251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7" y="3026938"/>
            <a:ext cx="1399919" cy="1399919"/>
          </a:xfrm>
          <a:prstGeom prst="rect">
            <a:avLst/>
          </a:prstGeom>
        </p:spPr>
      </p:pic>
      <p:pic>
        <p:nvPicPr>
          <p:cNvPr id="25" name="Bild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9" y="4217424"/>
            <a:ext cx="782572" cy="1041445"/>
          </a:xfrm>
          <a:prstGeom prst="rect">
            <a:avLst/>
          </a:prstGeom>
        </p:spPr>
      </p:pic>
      <p:pic>
        <p:nvPicPr>
          <p:cNvPr id="26" name="Bild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60" y="4266908"/>
            <a:ext cx="1186813" cy="1186813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75" y="2800598"/>
            <a:ext cx="599757" cy="1381020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72" y="2619673"/>
            <a:ext cx="1120107" cy="1120107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83" y="1694366"/>
            <a:ext cx="1225111" cy="1225111"/>
          </a:xfrm>
          <a:prstGeom prst="rect">
            <a:avLst/>
          </a:prstGeom>
        </p:spPr>
      </p:pic>
      <p:pic>
        <p:nvPicPr>
          <p:cNvPr id="30" name="Bild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8" y="3694722"/>
            <a:ext cx="1890961" cy="2406677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7" y="3496839"/>
            <a:ext cx="876300" cy="1320800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2" y="4761425"/>
            <a:ext cx="850535" cy="13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244E8F96-A5FE-42DE-9D81-62ED49059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2" t="54184" r="18864" b="182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667695" y="1493607"/>
            <a:ext cx="4320000" cy="43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3" name="Ellipse 2"/>
          <p:cNvSpPr/>
          <p:nvPr/>
        </p:nvSpPr>
        <p:spPr>
          <a:xfrm>
            <a:off x="6279788" y="3237299"/>
            <a:ext cx="2880000" cy="28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Ellipse 3"/>
          <p:cNvSpPr/>
          <p:nvPr/>
        </p:nvSpPr>
        <p:spPr>
          <a:xfrm>
            <a:off x="6279788" y="1163708"/>
            <a:ext cx="2880000" cy="288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5" name="Ellipse 4"/>
          <p:cNvSpPr/>
          <p:nvPr/>
        </p:nvSpPr>
        <p:spPr>
          <a:xfrm>
            <a:off x="4800096" y="2603708"/>
            <a:ext cx="2880000" cy="2880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35" y="3429001"/>
            <a:ext cx="1713471" cy="171347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3732760"/>
            <a:ext cx="1548989" cy="206139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68" y="2067725"/>
            <a:ext cx="1156947" cy="2120060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64" y="827902"/>
            <a:ext cx="1728577" cy="2372556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15" y="1714338"/>
            <a:ext cx="1542048" cy="1934468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18" y="2677391"/>
            <a:ext cx="1786553" cy="2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35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384</Words>
  <Application>Microsoft Office PowerPoint</Application>
  <PresentationFormat>Widescreen</PresentationFormat>
  <Paragraphs>142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Helvetica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Trond Pundsnes</dc:creator>
  <cp:lastModifiedBy>Trond Pundsnes</cp:lastModifiedBy>
  <cp:revision>19</cp:revision>
  <dcterms:created xsi:type="dcterms:W3CDTF">2018-09-28T08:18:25Z</dcterms:created>
  <dcterms:modified xsi:type="dcterms:W3CDTF">2018-10-01T10:34:29Z</dcterms:modified>
</cp:coreProperties>
</file>