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357" r:id="rId2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Dotum" pitchFamily="34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Dotum" pitchFamily="34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Dotum" pitchFamily="34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Dotum" pitchFamily="34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Dotum" pitchFamily="34" charset="-127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Dotum" pitchFamily="34" charset="-127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Dotum" pitchFamily="34" charset="-127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Dotum" pitchFamily="34" charset="-127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Dotum" pitchFamily="34" charset="-127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2B20"/>
    <a:srgbClr val="990033"/>
    <a:srgbClr val="FFCC66"/>
    <a:srgbClr val="3FB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035" y="-5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A233A22-EDB1-49C4-942D-41981A3A5C4E}" type="datetimeFigureOut">
              <a:rPr lang="nn-NO" smtClean="0"/>
              <a:pPr/>
              <a:t>05.01.2017</a:t>
            </a:fld>
            <a:endParaRPr lang="nn-N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n-NO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B28BAC-B67B-425F-ABD5-46C8BA069D6A}" type="slidenum">
              <a:rPr lang="nn-NO" smtClean="0">
                <a:solidFill>
                  <a:srgbClr val="94C600"/>
                </a:solidFill>
              </a:rPr>
              <a:pPr/>
              <a:t>‹#›</a:t>
            </a:fld>
            <a:endParaRPr lang="nn-NO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2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3A22-EDB1-49C4-942D-41981A3A5C4E}" type="datetimeFigureOut">
              <a:rPr lang="nn-NO" smtClean="0"/>
              <a:pPr/>
              <a:t>05.01.2017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BAC-B67B-425F-ABD5-46C8BA069D6A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8406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3A22-EDB1-49C4-942D-41981A3A5C4E}" type="datetimeFigureOut">
              <a:rPr lang="nn-NO" smtClean="0"/>
              <a:pPr/>
              <a:t>05.01.2017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BAC-B67B-425F-ABD5-46C8BA069D6A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7621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3A22-EDB1-49C4-942D-41981A3A5C4E}" type="datetimeFigureOut">
              <a:rPr lang="nn-NO" smtClean="0"/>
              <a:pPr/>
              <a:t>05.01.2017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BAC-B67B-425F-ABD5-46C8BA069D6A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7435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3A22-EDB1-49C4-942D-41981A3A5C4E}" type="datetimeFigureOut">
              <a:rPr lang="nn-NO" smtClean="0"/>
              <a:pPr/>
              <a:t>05.01.2017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BAC-B67B-425F-ABD5-46C8BA069D6A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469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3A22-EDB1-49C4-942D-41981A3A5C4E}" type="datetimeFigureOut">
              <a:rPr lang="nn-NO" smtClean="0"/>
              <a:pPr/>
              <a:t>05.01.2017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BAC-B67B-425F-ABD5-46C8BA069D6A}" type="slidenum">
              <a:rPr lang="nn-NO" smtClean="0"/>
              <a:pPr/>
              <a:t>‹#›</a:t>
            </a:fld>
            <a:endParaRPr lang="nn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0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3A22-EDB1-49C4-942D-41981A3A5C4E}" type="datetimeFigureOut">
              <a:rPr lang="nn-NO" smtClean="0"/>
              <a:pPr/>
              <a:t>05.01.2017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BAC-B67B-425F-ABD5-46C8BA069D6A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0476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3A22-EDB1-49C4-942D-41981A3A5C4E}" type="datetimeFigureOut">
              <a:rPr lang="nn-NO" smtClean="0"/>
              <a:pPr/>
              <a:t>05.01.2017</a:t>
            </a:fld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BAC-B67B-425F-ABD5-46C8BA069D6A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175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3A22-EDB1-49C4-942D-41981A3A5C4E}" type="datetimeFigureOut">
              <a:rPr lang="nn-NO" smtClean="0"/>
              <a:pPr/>
              <a:t>05.01.2017</a:t>
            </a:fld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BAC-B67B-425F-ABD5-46C8BA069D6A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4326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3A22-EDB1-49C4-942D-41981A3A5C4E}" type="datetimeFigureOut">
              <a:rPr lang="nn-NO" smtClean="0"/>
              <a:pPr/>
              <a:t>05.01.2017</a:t>
            </a:fld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BAC-B67B-425F-ABD5-46C8BA069D6A}" type="slidenum">
              <a:rPr lang="nn-NO" smtClean="0"/>
              <a:pPr/>
              <a:t>‹#›</a:t>
            </a:fld>
            <a:endParaRPr lang="nn-N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n-NO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7087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3A22-EDB1-49C4-942D-41981A3A5C4E}" type="datetimeFigureOut">
              <a:rPr lang="nn-NO" smtClean="0"/>
              <a:pPr/>
              <a:t>05.01.2017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n-NO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8BAC-B67B-425F-ABD5-46C8BA069D6A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2020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b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b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A233A22-EDB1-49C4-942D-41981A3A5C4E}" type="datetimeFigureOut">
              <a:rPr lang="nn-NO" b="0" smtClean="0">
                <a:latin typeface="Century Gothic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05.01.2017</a:t>
            </a:fld>
            <a:endParaRPr lang="nn-NO" b="0"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nn-NO" b="0">
              <a:solidFill>
                <a:srgbClr val="94C600"/>
              </a:solidFill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7B28BAC-B67B-425F-ABD5-46C8BA069D6A}" type="slidenum">
              <a:rPr lang="nn-NO" b="0" smtClean="0">
                <a:latin typeface="Century Gothic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n-NO" b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31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4000"/>
                    </a14:imgEffect>
                    <a14:imgEffect>
                      <a14:brightnessContrast bright="-8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0809"/>
            <a:ext cx="8875059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352927" cy="4613707"/>
          </a:xfrm>
        </p:spPr>
        <p:txBody>
          <a:bodyPr>
            <a:noAutofit/>
          </a:bodyPr>
          <a:lstStyle/>
          <a:p>
            <a:pPr algn="ctr"/>
            <a:r>
              <a:rPr lang="nn-NO" sz="5600" b="1" dirty="0" smtClean="0">
                <a:solidFill>
                  <a:schemeClr val="accent1">
                    <a:lumMod val="50000"/>
                  </a:schemeClr>
                </a:solidFill>
              </a:rPr>
              <a:t>Forsamlingskonferanse</a:t>
            </a:r>
            <a:r>
              <a:rPr lang="nn-NO" sz="51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nn-NO" sz="5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n-NO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nn-NO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n-NO" sz="2400" b="1" dirty="0" smtClean="0">
                <a:solidFill>
                  <a:schemeClr val="accent1">
                    <a:lumMod val="50000"/>
                  </a:schemeClr>
                </a:solidFill>
              </a:rPr>
              <a:t>Laurdag 4. februar kl. 11-16 Leirvik Bedehus</a:t>
            </a:r>
            <a:r>
              <a:rPr lang="nn-NO" sz="2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nn-NO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n-NO" sz="2000" dirty="0" smtClean="0">
                <a:solidFill>
                  <a:schemeClr val="accent1">
                    <a:lumMod val="50000"/>
                  </a:schemeClr>
                </a:solidFill>
              </a:rPr>
              <a:t>Runar Landro og Erik Furnes vert med</a:t>
            </a:r>
            <a:br>
              <a:rPr lang="nn-NO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n-NO" sz="2000" dirty="0" smtClean="0">
                <a:solidFill>
                  <a:schemeClr val="accent1">
                    <a:lumMod val="50000"/>
                  </a:schemeClr>
                </a:solidFill>
              </a:rPr>
              <a:t>Tema: Utrusta og utsendt</a:t>
            </a:r>
            <a:br>
              <a:rPr lang="nn-NO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n-NO" sz="1600" dirty="0" smtClean="0">
                <a:solidFill>
                  <a:schemeClr val="tx1"/>
                </a:solidFill>
              </a:rPr>
              <a:t>Påmelding innan 1. februar til www.indremisjonen.no</a:t>
            </a:r>
            <a:r>
              <a:rPr lang="nn-NO" sz="2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nn-NO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n-NO" sz="2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nn-NO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n-NO" sz="2400" b="1" dirty="0" smtClean="0">
                <a:solidFill>
                  <a:schemeClr val="accent1">
                    <a:lumMod val="50000"/>
                  </a:schemeClr>
                </a:solidFill>
              </a:rPr>
              <a:t>Laurdag 18. mars kl. 11-16 Norheimsund Bedehus</a:t>
            </a:r>
            <a:r>
              <a:rPr lang="nn-NO" sz="2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nn-NO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n-NO" sz="2000" dirty="0" smtClean="0">
                <a:solidFill>
                  <a:schemeClr val="accent1">
                    <a:lumMod val="50000"/>
                  </a:schemeClr>
                </a:solidFill>
              </a:rPr>
              <a:t>Runar Landro vert med</a:t>
            </a:r>
            <a:br>
              <a:rPr lang="nn-NO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n-NO" sz="2000" dirty="0" smtClean="0">
                <a:solidFill>
                  <a:schemeClr val="accent1">
                    <a:lumMod val="50000"/>
                  </a:schemeClr>
                </a:solidFill>
              </a:rPr>
              <a:t>Tema: Sterke fellesskap</a:t>
            </a:r>
            <a:br>
              <a:rPr lang="nn-NO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n-NO" sz="1600" dirty="0" smtClean="0">
                <a:solidFill>
                  <a:schemeClr val="tx1"/>
                </a:solidFill>
              </a:rPr>
              <a:t>Påmelding innan 15. mars til www.indremisjonen.no</a:t>
            </a:r>
            <a:r>
              <a:rPr lang="nn-NO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n-NO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n-NO" dirty="0" smtClean="0"/>
              <a:t/>
            </a:r>
            <a:br>
              <a:rPr lang="nn-NO" dirty="0" smtClean="0"/>
            </a:br>
            <a:endParaRPr lang="nn-NO" dirty="0"/>
          </a:p>
        </p:txBody>
      </p:sp>
      <p:pic>
        <p:nvPicPr>
          <p:cNvPr id="13" name="Bild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50646"/>
            <a:ext cx="1779335" cy="1779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kstSylinder 14"/>
          <p:cNvSpPr txBox="1"/>
          <p:nvPr/>
        </p:nvSpPr>
        <p:spPr>
          <a:xfrm>
            <a:off x="2328714" y="5332480"/>
            <a:ext cx="274184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/>
              <a:t>Runar Landro</a:t>
            </a:r>
          </a:p>
          <a:p>
            <a:r>
              <a:rPr lang="nn-NO" sz="2000" b="0" dirty="0" err="1" smtClean="0"/>
              <a:t>Hovedpastor</a:t>
            </a:r>
            <a:r>
              <a:rPr lang="nn-NO" sz="2000" b="0" dirty="0" smtClean="0"/>
              <a:t> </a:t>
            </a:r>
          </a:p>
          <a:p>
            <a:r>
              <a:rPr lang="nn-NO" sz="2000" b="0" dirty="0" smtClean="0"/>
              <a:t>Fredheim Arena</a:t>
            </a:r>
            <a:endParaRPr lang="nn-NO" b="0" dirty="0" smtClean="0"/>
          </a:p>
          <a:p>
            <a:endParaRPr lang="nn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9" t="4445" r="32217" b="40080"/>
          <a:stretch/>
        </p:blipFill>
        <p:spPr bwMode="auto">
          <a:xfrm>
            <a:off x="4572000" y="4618401"/>
            <a:ext cx="1779335" cy="180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Sylinder 10"/>
          <p:cNvSpPr txBox="1"/>
          <p:nvPr/>
        </p:nvSpPr>
        <p:spPr>
          <a:xfrm>
            <a:off x="6370836" y="5332974"/>
            <a:ext cx="31683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 smtClean="0"/>
              <a:t>Erik Furnes</a:t>
            </a:r>
          </a:p>
          <a:p>
            <a:r>
              <a:rPr lang="nn-NO" sz="2000" b="0" dirty="0" smtClean="0"/>
              <a:t>Generalsekretær </a:t>
            </a:r>
          </a:p>
          <a:p>
            <a:r>
              <a:rPr lang="nn-NO" sz="2000" b="0" dirty="0" smtClean="0"/>
              <a:t>ImF</a:t>
            </a:r>
            <a:endParaRPr lang="nn-NO" b="0" dirty="0" smtClean="0"/>
          </a:p>
          <a:p>
            <a:endParaRPr lang="nn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4646578" y="122096"/>
            <a:ext cx="36724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000" dirty="0" smtClean="0">
                <a:solidFill>
                  <a:schemeClr val="bg1"/>
                </a:solidFill>
              </a:rPr>
              <a:t>Indremisjonssamskipnaden</a:t>
            </a:r>
            <a:endParaRPr lang="nn-NO" sz="1600" b="0" dirty="0" smtClean="0">
              <a:solidFill>
                <a:schemeClr val="bg1"/>
              </a:solidFill>
            </a:endParaRP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73357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2130</TotalTime>
  <Words>11</Words>
  <Application>Microsoft Office PowerPoint</Application>
  <PresentationFormat>Skjermfremvisning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Austin</vt:lpstr>
      <vt:lpstr>Forsamlingskonferanse  Laurdag 4. februar kl. 11-16 Leirvik Bedehus Runar Landro og Erik Furnes vert med Tema: Utrusta og utsendt Påmelding innan 1. februar til www.indremisjonen.no  Laurdag 18. mars kl. 11-16 Norheimsund Bedehus Runar Landro vert med Tema: Sterke fellesskap Påmelding innan 15. mars til www.indremisjonen.no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Sunnbok</dc:creator>
  <cp:lastModifiedBy>Marit</cp:lastModifiedBy>
  <cp:revision>117</cp:revision>
  <dcterms:created xsi:type="dcterms:W3CDTF">2013-06-19T09:05:48Z</dcterms:created>
  <dcterms:modified xsi:type="dcterms:W3CDTF">2017-01-05T19:19:32Z</dcterms:modified>
</cp:coreProperties>
</file>